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84"/>
    <p:restoredTop sz="94124"/>
  </p:normalViewPr>
  <p:slideViewPr>
    <p:cSldViewPr snapToGrid="0">
      <p:cViewPr varScale="1">
        <p:scale>
          <a:sx n="53" d="100"/>
          <a:sy n="53" d="100"/>
        </p:scale>
        <p:origin x="16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24871-D751-B844-96C7-DA9D2DE0386E}" type="datetimeFigureOut">
              <a:rPr lang="pt-BR" smtClean="0"/>
              <a:t>18/09/2024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518AD-962E-CE47-97E1-783012441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41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9B8E-0EF1-8042-82DD-65983845E1C2}" type="datetime1">
              <a:rPr lang="pt-BR" smtClean="0"/>
              <a:t>18/09/2024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9º CIPCI - Congresso de Iniciação a Pesquisa, Criação e Inovação da UFSB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CFEB-3050-3E4B-BF65-47A2EE693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7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FF72-1F4A-CA41-917E-72517DD1CC73}" type="datetime1">
              <a:rPr lang="pt-BR" smtClean="0"/>
              <a:t>18/09/2024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9º CIPCI - Congresso de Iniciação a Pesquisa, Criação e Inovação da UFSB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CFEB-3050-3E4B-BF65-47A2EE693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79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9AA6-1E91-8B4A-96D6-8B7EDEF07843}" type="datetime1">
              <a:rPr lang="pt-BR" smtClean="0"/>
              <a:t>18/09/2024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9º CIPCI - Congresso de Iniciação a Pesquisa, Criação e Inovação da UFSB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CFEB-3050-3E4B-BF65-47A2EE693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01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4D70-3505-C647-AE89-99CD50B543E7}" type="datetime1">
              <a:rPr lang="pt-BR" smtClean="0"/>
              <a:t>18/09/2024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9º CIPCI - Congresso de Iniciação a Pesquisa, Criação e Inovação da UFSB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CFEB-3050-3E4B-BF65-47A2EE693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42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0230-90F4-B14E-A97A-0C610C7A25AF}" type="datetime1">
              <a:rPr lang="pt-BR" smtClean="0"/>
              <a:t>18/09/2024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9º CIPCI - Congresso de Iniciação a Pesquisa, Criação e Inovação da UFSB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CFEB-3050-3E4B-BF65-47A2EE693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27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46B8-08E8-B042-A21A-573AE79C7590}" type="datetime1">
              <a:rPr lang="pt-BR" smtClean="0"/>
              <a:t>18/09/2024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9º CIPCI - Congresso de Iniciação a Pesquisa, Criação e Inovação da UFSB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CFEB-3050-3E4B-BF65-47A2EE693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9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959B-9A70-2843-AE98-FFA1902CF355}" type="datetime1">
              <a:rPr lang="pt-BR" smtClean="0"/>
              <a:t>18/09/2024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9º CIPCI - Congresso de Iniciação a Pesquisa, Criação e Inovação da UFSB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CFEB-3050-3E4B-BF65-47A2EE693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00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5E4-37C2-7742-9FFA-F1906BE1093C}" type="datetime1">
              <a:rPr lang="pt-BR" smtClean="0"/>
              <a:t>18/09/2024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9º CIPCI - Congresso de Iniciação a Pesquisa, Criação e Inovação da UFSB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CFEB-3050-3E4B-BF65-47A2EE693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54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727-5EEA-2E48-9714-50A04462F6D2}" type="datetime1">
              <a:rPr lang="pt-BR" smtClean="0"/>
              <a:t>18/09/2024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9º CIPCI - Congresso de Iniciação a Pesquisa, Criação e Inovação da UFSB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CFEB-3050-3E4B-BF65-47A2EE693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7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E59-0EF7-0348-A790-BA1E739F6F23}" type="datetime1">
              <a:rPr lang="pt-BR" smtClean="0"/>
              <a:t>18/09/2024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9º CIPCI - Congresso de Iniciação a Pesquisa, Criação e Inovação da UFSB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CFEB-3050-3E4B-BF65-47A2EE693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57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84D3-FE1A-0545-AC45-5D1A382C1525}" type="datetime1">
              <a:rPr lang="pt-BR" smtClean="0"/>
              <a:t>18/09/2024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9º CIPCI - Congresso de Iniciação a Pesquisa, Criação e Inovação da UFSB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CFEB-3050-3E4B-BF65-47A2EE693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2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13988-4C0E-8C45-870B-61B1AC7B5910}" type="datetime1">
              <a:rPr lang="pt-BR" smtClean="0"/>
              <a:t>18/09/2024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9º CIPCI - Congresso de Iniciação a Pesquisa, Criação e Inovação da UFSB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CFEB-3050-3E4B-BF65-47A2EE693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17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AEFF87E0-347C-DC6A-38D7-CD47CAE07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61612"/>
            <a:ext cx="7772400" cy="2387600"/>
          </a:xfrm>
        </p:spPr>
        <p:txBody>
          <a:bodyPr anchor="ctr"/>
          <a:lstStyle/>
          <a:p>
            <a:r>
              <a:rPr lang="pt-BR" dirty="0"/>
              <a:t>TÍTULO DO PLANO DE TRABALHO</a:t>
            </a:r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A0E21BFC-1C74-3CA2-4FAB-1DEB75D78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7533" y="4516522"/>
            <a:ext cx="6858000" cy="1655762"/>
          </a:xfrm>
        </p:spPr>
        <p:txBody>
          <a:bodyPr anchor="ctr"/>
          <a:lstStyle/>
          <a:p>
            <a:r>
              <a:rPr lang="pt-BR" dirty="0"/>
              <a:t>AUTORES: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071F0318-780C-ADDB-6A02-69CBFB8C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10º CIPCI - Congresso de Iniciação a Pesquisa, Criação e Inovação da UFSB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0A3D495-D734-24FF-5ECC-1F7066207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4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7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3A94B-6D7C-D5D7-D3B0-541F8F60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56762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AGRADECIMENTOS INSTITUCIONAIS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E37CBF-DCB3-1C97-807C-891CDF547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XXXX</a:t>
            </a:r>
          </a:p>
          <a:p>
            <a:endParaRPr lang="pt-BR" dirty="0"/>
          </a:p>
          <a:p>
            <a:r>
              <a:rPr lang="pt-BR" dirty="0"/>
              <a:t>YYYY</a:t>
            </a:r>
          </a:p>
        </p:txBody>
      </p:sp>
      <p:sp>
        <p:nvSpPr>
          <p:cNvPr id="8" name="Espaço Reservado para Rodapé 6">
            <a:extLst>
              <a:ext uri="{FF2B5EF4-FFF2-40B4-BE49-F238E27FC236}">
                <a16:creationId xmlns:a16="http://schemas.microsoft.com/office/drawing/2014/main" id="{1B80E916-1908-DA7A-31F0-6F600FAC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5900" y="6306635"/>
            <a:ext cx="3086100" cy="365125"/>
          </a:xfrm>
        </p:spPr>
        <p:txBody>
          <a:bodyPr/>
          <a:lstStyle/>
          <a:p>
            <a:r>
              <a:rPr lang="pt-BR" dirty="0"/>
              <a:t>10º CIPCI - Congresso de Iniciação a Pesquisa, Criação e Inovação da UFSB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3C44137-AECB-A2BA-E57B-C8A9C23AAD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893847" y="6258509"/>
            <a:ext cx="1723521" cy="4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3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3A94B-6D7C-D5D7-D3B0-541F8F60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INTRODUÇÃO E FUNDAMENTAÇÃO TEÓRICA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E37CBF-DCB3-1C97-807C-891CDF547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XXXX</a:t>
            </a:r>
          </a:p>
          <a:p>
            <a:endParaRPr lang="pt-BR" dirty="0"/>
          </a:p>
          <a:p>
            <a:r>
              <a:rPr lang="pt-BR" dirty="0"/>
              <a:t>YYYY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4F9110AB-9407-22B8-0C54-2DB525A9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5900" y="6306635"/>
            <a:ext cx="3086100" cy="365125"/>
          </a:xfrm>
        </p:spPr>
        <p:txBody>
          <a:bodyPr/>
          <a:lstStyle/>
          <a:p>
            <a:r>
              <a:rPr lang="pt-BR" dirty="0"/>
              <a:t>10º CIPCI - Congresso de Iniciação a Pesquisa, Criação e Inovação da UFSB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4C822AD-4E72-AA5D-DB09-C1208C0B36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893847" y="6258509"/>
            <a:ext cx="1723521" cy="4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1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3A94B-6D7C-D5D7-D3B0-541F8F60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JUSTIFICATIVA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E37CBF-DCB3-1C97-807C-891CDF547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XXXX</a:t>
            </a:r>
          </a:p>
          <a:p>
            <a:endParaRPr lang="pt-BR" dirty="0"/>
          </a:p>
          <a:p>
            <a:r>
              <a:rPr lang="pt-BR" dirty="0"/>
              <a:t>YYYY</a:t>
            </a:r>
          </a:p>
        </p:txBody>
      </p:sp>
      <p:sp>
        <p:nvSpPr>
          <p:cNvPr id="8" name="Espaço Reservado para Rodapé 6">
            <a:extLst>
              <a:ext uri="{FF2B5EF4-FFF2-40B4-BE49-F238E27FC236}">
                <a16:creationId xmlns:a16="http://schemas.microsoft.com/office/drawing/2014/main" id="{B3FB9632-57BE-9505-4308-DE9233CF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5900" y="6306635"/>
            <a:ext cx="3086100" cy="365125"/>
          </a:xfrm>
        </p:spPr>
        <p:txBody>
          <a:bodyPr/>
          <a:lstStyle/>
          <a:p>
            <a:r>
              <a:rPr lang="pt-BR" dirty="0"/>
              <a:t>10º CIPCI - Congresso de Iniciação a Pesquisa, Criação e Inovação da UFSB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60DC3A9-7280-9916-CBC2-C89103C2FF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893847" y="6258509"/>
            <a:ext cx="1723521" cy="4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3A94B-6D7C-D5D7-D3B0-541F8F60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E37CBF-DCB3-1C97-807C-891CDF547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XXXX</a:t>
            </a:r>
          </a:p>
          <a:p>
            <a:endParaRPr lang="pt-BR" dirty="0"/>
          </a:p>
          <a:p>
            <a:r>
              <a:rPr lang="pt-BR" dirty="0"/>
              <a:t>YYYY</a:t>
            </a:r>
          </a:p>
        </p:txBody>
      </p:sp>
      <p:sp>
        <p:nvSpPr>
          <p:cNvPr id="8" name="Espaço Reservado para Rodapé 6">
            <a:extLst>
              <a:ext uri="{FF2B5EF4-FFF2-40B4-BE49-F238E27FC236}">
                <a16:creationId xmlns:a16="http://schemas.microsoft.com/office/drawing/2014/main" id="{56FE2F60-7D51-4457-7E5E-1B16E191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5900" y="6306635"/>
            <a:ext cx="3086100" cy="365125"/>
          </a:xfrm>
        </p:spPr>
        <p:txBody>
          <a:bodyPr/>
          <a:lstStyle/>
          <a:p>
            <a:r>
              <a:rPr lang="pt-BR" dirty="0"/>
              <a:t>10º CIPCI - Congresso de Iniciação a Pesquisa, Criação e Inovação da UFSB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E329115-B564-6019-BD49-91263EED1C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893847" y="6258509"/>
            <a:ext cx="1723521" cy="4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2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3A94B-6D7C-D5D7-D3B0-541F8F60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MATERIAL E MÉTODOS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E37CBF-DCB3-1C97-807C-891CDF547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XXXX</a:t>
            </a:r>
          </a:p>
          <a:p>
            <a:endParaRPr lang="pt-BR" dirty="0"/>
          </a:p>
          <a:p>
            <a:r>
              <a:rPr lang="pt-BR" dirty="0"/>
              <a:t>YYYY</a:t>
            </a:r>
          </a:p>
        </p:txBody>
      </p:sp>
      <p:sp>
        <p:nvSpPr>
          <p:cNvPr id="8" name="Espaço Reservado para Rodapé 6">
            <a:extLst>
              <a:ext uri="{FF2B5EF4-FFF2-40B4-BE49-F238E27FC236}">
                <a16:creationId xmlns:a16="http://schemas.microsoft.com/office/drawing/2014/main" id="{003A0A6A-0275-ADA1-81D0-B0FEE851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5900" y="6306635"/>
            <a:ext cx="3086100" cy="365125"/>
          </a:xfrm>
        </p:spPr>
        <p:txBody>
          <a:bodyPr/>
          <a:lstStyle/>
          <a:p>
            <a:r>
              <a:rPr lang="pt-BR" dirty="0"/>
              <a:t>10º CIPCI - Congresso de Iniciação a Pesquisa, Criação e Inovação da UFSB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D5AE9D8-7E2B-3785-6471-4CA1A7D1B2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893847" y="6258509"/>
            <a:ext cx="1723521" cy="4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0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3A94B-6D7C-D5D7-D3B0-541F8F60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E37CBF-DCB3-1C97-807C-891CDF547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XXXX</a:t>
            </a:r>
          </a:p>
          <a:p>
            <a:endParaRPr lang="pt-BR" dirty="0"/>
          </a:p>
          <a:p>
            <a:r>
              <a:rPr lang="pt-BR" dirty="0"/>
              <a:t>YYYY</a:t>
            </a:r>
          </a:p>
        </p:txBody>
      </p:sp>
      <p:sp>
        <p:nvSpPr>
          <p:cNvPr id="8" name="Espaço Reservado para Rodapé 6">
            <a:extLst>
              <a:ext uri="{FF2B5EF4-FFF2-40B4-BE49-F238E27FC236}">
                <a16:creationId xmlns:a16="http://schemas.microsoft.com/office/drawing/2014/main" id="{6EC037D5-F63B-7BE7-ED2F-4B832C75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5900" y="6306635"/>
            <a:ext cx="3086100" cy="365125"/>
          </a:xfrm>
        </p:spPr>
        <p:txBody>
          <a:bodyPr/>
          <a:lstStyle/>
          <a:p>
            <a:r>
              <a:rPr lang="pt-BR" dirty="0"/>
              <a:t>10º CIPCI - Congresso de Iniciação a Pesquisa, Criação e Inovação da UFSB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A46A2F2-A2C7-C904-C658-51E72427AE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893847" y="6258509"/>
            <a:ext cx="1723521" cy="4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3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3A94B-6D7C-D5D7-D3B0-541F8F60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E37CBF-DCB3-1C97-807C-891CDF547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XXXX</a:t>
            </a:r>
          </a:p>
          <a:p>
            <a:endParaRPr lang="pt-BR" dirty="0"/>
          </a:p>
          <a:p>
            <a:r>
              <a:rPr lang="pt-BR" dirty="0"/>
              <a:t>YYYY</a:t>
            </a:r>
          </a:p>
        </p:txBody>
      </p:sp>
      <p:sp>
        <p:nvSpPr>
          <p:cNvPr id="8" name="Espaço Reservado para Rodapé 6">
            <a:extLst>
              <a:ext uri="{FF2B5EF4-FFF2-40B4-BE49-F238E27FC236}">
                <a16:creationId xmlns:a16="http://schemas.microsoft.com/office/drawing/2014/main" id="{ED6C0ED0-1D26-B48B-95A4-BF887EE9F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5900" y="6306635"/>
            <a:ext cx="3086100" cy="365125"/>
          </a:xfrm>
        </p:spPr>
        <p:txBody>
          <a:bodyPr/>
          <a:lstStyle/>
          <a:p>
            <a:r>
              <a:rPr lang="pt-BR" dirty="0"/>
              <a:t>10º CIPCI - Congresso de Iniciação a Pesquisa, Criação e Inovação da UFSB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FB135EF-1361-7433-9D7D-B301FDDEA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893847" y="6258509"/>
            <a:ext cx="1723521" cy="4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7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3A94B-6D7C-D5D7-D3B0-541F8F60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CONCLUSÃO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E37CBF-DCB3-1C97-807C-891CDF547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XXXX</a:t>
            </a:r>
          </a:p>
          <a:p>
            <a:endParaRPr lang="pt-BR" dirty="0"/>
          </a:p>
          <a:p>
            <a:r>
              <a:rPr lang="pt-BR" dirty="0"/>
              <a:t>YYYY</a:t>
            </a:r>
          </a:p>
        </p:txBody>
      </p:sp>
      <p:sp>
        <p:nvSpPr>
          <p:cNvPr id="9" name="Espaço Reservado para Rodapé 6">
            <a:extLst>
              <a:ext uri="{FF2B5EF4-FFF2-40B4-BE49-F238E27FC236}">
                <a16:creationId xmlns:a16="http://schemas.microsoft.com/office/drawing/2014/main" id="{997836C2-367C-E7FD-8902-E811D7638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5900" y="6306635"/>
            <a:ext cx="3086100" cy="365125"/>
          </a:xfrm>
        </p:spPr>
        <p:txBody>
          <a:bodyPr/>
          <a:lstStyle/>
          <a:p>
            <a:r>
              <a:rPr lang="pt-BR" dirty="0"/>
              <a:t>10º CIPCI - Congresso de Iniciação a Pesquisa, Criação e Inovação da UFSB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39AF7E0-ABD2-D56E-E781-5C793A5B0E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893847" y="6258509"/>
            <a:ext cx="1723521" cy="4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1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3A94B-6D7C-D5D7-D3B0-541F8F60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E37CBF-DCB3-1C97-807C-891CDF547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XXXX</a:t>
            </a:r>
          </a:p>
          <a:p>
            <a:endParaRPr lang="pt-BR" dirty="0"/>
          </a:p>
          <a:p>
            <a:r>
              <a:rPr lang="pt-BR" dirty="0"/>
              <a:t>YYYY</a:t>
            </a:r>
          </a:p>
        </p:txBody>
      </p:sp>
      <p:sp>
        <p:nvSpPr>
          <p:cNvPr id="8" name="Espaço Reservado para Rodapé 6">
            <a:extLst>
              <a:ext uri="{FF2B5EF4-FFF2-40B4-BE49-F238E27FC236}">
                <a16:creationId xmlns:a16="http://schemas.microsoft.com/office/drawing/2014/main" id="{2418BC11-9540-56F9-A2FB-16D9879D5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5900" y="6306635"/>
            <a:ext cx="3086100" cy="365125"/>
          </a:xfrm>
        </p:spPr>
        <p:txBody>
          <a:bodyPr/>
          <a:lstStyle/>
          <a:p>
            <a:r>
              <a:rPr lang="pt-BR" dirty="0"/>
              <a:t>10º CIPCI - Congresso de Iniciação a Pesquisa, Criação e Inovação da UFSB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22ED22A-921D-04AA-EC72-B365DF8168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893847" y="6258509"/>
            <a:ext cx="1723521" cy="4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382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</TotalTime>
  <Words>180</Words>
  <Application>Microsoft Macintosh PowerPoint</Application>
  <PresentationFormat>Apresentação na tela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TÍTULO DO PLANO DE TRABALHO</vt:lpstr>
      <vt:lpstr>INTRODUÇÃO E FUNDAMENTAÇÃO TEÓRICA</vt:lpstr>
      <vt:lpstr>JUSTIFICATIVA</vt:lpstr>
      <vt:lpstr>OBJETIVOS</vt:lpstr>
      <vt:lpstr>MATERIAL E MÉTODOS</vt:lpstr>
      <vt:lpstr>RESULTADOS</vt:lpstr>
      <vt:lpstr>DISCUSSÃO</vt:lpstr>
      <vt:lpstr>CONCLUSÃO</vt:lpstr>
      <vt:lpstr>REFERÊNCIAS</vt:lpstr>
      <vt:lpstr>AGRADECIMENTOS INSTITUCIONAIS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PLANO DE TRABALHO</dc:title>
  <dc:creator>Usuário do Microsoft Office</dc:creator>
  <cp:lastModifiedBy>Usuário do Microsoft Office</cp:lastModifiedBy>
  <cp:revision>4</cp:revision>
  <dcterms:created xsi:type="dcterms:W3CDTF">2023-08-31T12:23:05Z</dcterms:created>
  <dcterms:modified xsi:type="dcterms:W3CDTF">2024-09-18T19:01:57Z</dcterms:modified>
</cp:coreProperties>
</file>