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260" r:id="rId4"/>
    <p:sldId id="261" r:id="rId5"/>
  </p:sldIdLst>
  <p:sldSz cx="28790900" cy="431927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1921"/>
    <p:restoredTop sz="93611"/>
  </p:normalViewPr>
  <p:slideViewPr>
    <p:cSldViewPr snapToGrid="0" snapToObjects="1">
      <p:cViewPr>
        <p:scale>
          <a:sx n="56" d="100"/>
          <a:sy n="56" d="100"/>
        </p:scale>
        <p:origin x="-5640" y="1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Slide de Título">
    <p:spTree>
      <p:nvGrpSpPr>
        <p:cNvPr id="1" name=""/>
        <p:cNvGrpSpPr/>
        <p:nvPr/>
      </p:nvGrpSpPr>
      <p:grpSpPr>
        <a:xfrm>
          <a:off x="0" y="0"/>
          <a:ext cx="0" cy="0"/>
          <a:chOff x="0" y="0"/>
          <a:chExt cx="0" cy="0"/>
        </a:xfrm>
      </p:grpSpPr>
      <p:sp>
        <p:nvSpPr>
          <p:cNvPr id="11" name="Texto do Título"/>
          <p:cNvSpPr txBox="1">
            <a:spLocks noGrp="1"/>
          </p:cNvSpPr>
          <p:nvPr>
            <p:ph type="title"/>
          </p:nvPr>
        </p:nvSpPr>
        <p:spPr>
          <a:xfrm>
            <a:off x="2160031" y="7070107"/>
            <a:ext cx="24480363" cy="15040223"/>
          </a:xfrm>
          <a:prstGeom prst="rect">
            <a:avLst/>
          </a:prstGeom>
        </p:spPr>
        <p:txBody>
          <a:bodyPr anchor="b"/>
          <a:lstStyle>
            <a:lvl1pPr algn="ctr">
              <a:defRPr sz="18800"/>
            </a:lvl1pPr>
          </a:lstStyle>
          <a:p>
            <a:r>
              <a:t>Texto do Título</a:t>
            </a:r>
          </a:p>
        </p:txBody>
      </p:sp>
      <p:sp>
        <p:nvSpPr>
          <p:cNvPr id="12" name="Nível de Corpo Um…"/>
          <p:cNvSpPr txBox="1">
            <a:spLocks noGrp="1"/>
          </p:cNvSpPr>
          <p:nvPr>
            <p:ph type="body" sz="quarter" idx="1"/>
          </p:nvPr>
        </p:nvSpPr>
        <p:spPr>
          <a:xfrm>
            <a:off x="3600053" y="22690337"/>
            <a:ext cx="21600319" cy="10430152"/>
          </a:xfrm>
          <a:prstGeom prst="rect">
            <a:avLst/>
          </a:prstGeom>
        </p:spPr>
        <p:txBody>
          <a:bodyPr/>
          <a:lstStyle>
            <a:lvl1pPr marL="0" indent="0" algn="ctr">
              <a:buSzTx/>
              <a:buFontTx/>
              <a:buNone/>
              <a:defRPr sz="7500"/>
            </a:lvl1pPr>
            <a:lvl2pPr marL="0" indent="1440043" algn="ctr">
              <a:buSzTx/>
              <a:buFontTx/>
              <a:buNone/>
              <a:defRPr sz="7500"/>
            </a:lvl2pPr>
            <a:lvl3pPr marL="0" indent="2880086" algn="ctr">
              <a:buSzTx/>
              <a:buFontTx/>
              <a:buNone/>
              <a:defRPr sz="7500"/>
            </a:lvl3pPr>
            <a:lvl4pPr marL="0" indent="4320128" algn="ctr">
              <a:buSzTx/>
              <a:buFontTx/>
              <a:buNone/>
              <a:defRPr sz="7500"/>
            </a:lvl4pPr>
            <a:lvl5pPr marL="0" indent="5760170" algn="ctr">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13"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ítulo e Conteúdo">
    <p:spTree>
      <p:nvGrpSpPr>
        <p:cNvPr id="1" name=""/>
        <p:cNvGrpSpPr/>
        <p:nvPr/>
      </p:nvGrpSpPr>
      <p:grpSpPr>
        <a:xfrm>
          <a:off x="0" y="0"/>
          <a:ext cx="0" cy="0"/>
          <a:chOff x="0" y="0"/>
          <a:chExt cx="0" cy="0"/>
        </a:xfrm>
      </p:grpSpPr>
      <p:sp>
        <p:nvSpPr>
          <p:cNvPr id="20" name="Texto do Título"/>
          <p:cNvSpPr txBox="1">
            <a:spLocks noGrp="1"/>
          </p:cNvSpPr>
          <p:nvPr>
            <p:ph type="title"/>
          </p:nvPr>
        </p:nvSpPr>
        <p:spPr>
          <a:prstGeom prst="rect">
            <a:avLst/>
          </a:prstGeom>
        </p:spPr>
        <p:txBody>
          <a:bodyPr/>
          <a:lstStyle/>
          <a:p>
            <a:r>
              <a:t>Texto do Título</a:t>
            </a:r>
          </a:p>
        </p:txBody>
      </p:sp>
      <p:sp>
        <p:nvSpPr>
          <p:cNvPr id="21" name="Nível de Corpo Um…"/>
          <p:cNvSpPr txBox="1">
            <a:spLocks noGrp="1"/>
          </p:cNvSpPr>
          <p:nvPr>
            <p:ph type="body" idx="1"/>
          </p:nvPr>
        </p:nvSpPr>
        <p:spPr>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22"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abeçalho da Seção">
    <p:spTree>
      <p:nvGrpSpPr>
        <p:cNvPr id="1" name=""/>
        <p:cNvGrpSpPr/>
        <p:nvPr/>
      </p:nvGrpSpPr>
      <p:grpSpPr>
        <a:xfrm>
          <a:off x="0" y="0"/>
          <a:ext cx="0" cy="0"/>
          <a:chOff x="0" y="0"/>
          <a:chExt cx="0" cy="0"/>
        </a:xfrm>
      </p:grpSpPr>
      <p:sp>
        <p:nvSpPr>
          <p:cNvPr id="29" name="Texto do Título"/>
          <p:cNvSpPr txBox="1">
            <a:spLocks noGrp="1"/>
          </p:cNvSpPr>
          <p:nvPr>
            <p:ph type="title"/>
          </p:nvPr>
        </p:nvSpPr>
        <p:spPr>
          <a:xfrm>
            <a:off x="1965030" y="10770172"/>
            <a:ext cx="24840368" cy="17970262"/>
          </a:xfrm>
          <a:prstGeom prst="rect">
            <a:avLst/>
          </a:prstGeom>
        </p:spPr>
        <p:txBody>
          <a:bodyPr anchor="b"/>
          <a:lstStyle>
            <a:lvl1pPr>
              <a:defRPr sz="18800"/>
            </a:lvl1pPr>
          </a:lstStyle>
          <a:p>
            <a:r>
              <a:t>Texto do Título</a:t>
            </a:r>
          </a:p>
        </p:txBody>
      </p:sp>
      <p:sp>
        <p:nvSpPr>
          <p:cNvPr id="30" name="Nível de Corpo Um…"/>
          <p:cNvSpPr txBox="1">
            <a:spLocks noGrp="1"/>
          </p:cNvSpPr>
          <p:nvPr>
            <p:ph type="body" sz="quarter" idx="1"/>
          </p:nvPr>
        </p:nvSpPr>
        <p:spPr>
          <a:xfrm>
            <a:off x="1965030" y="28910439"/>
            <a:ext cx="24840368" cy="9450138"/>
          </a:xfrm>
          <a:prstGeom prst="rect">
            <a:avLst/>
          </a:prstGeom>
        </p:spPr>
        <p:txBody>
          <a:bodyPr/>
          <a:lstStyle>
            <a:lvl1pPr marL="0" indent="0">
              <a:buSzTx/>
              <a:buFontTx/>
              <a:buNone/>
              <a:defRPr sz="7500"/>
            </a:lvl1pPr>
            <a:lvl2pPr marL="0" indent="1440043">
              <a:buSzTx/>
              <a:buFontTx/>
              <a:buNone/>
              <a:defRPr sz="7500"/>
            </a:lvl2pPr>
            <a:lvl3pPr marL="0" indent="2880086">
              <a:buSzTx/>
              <a:buFontTx/>
              <a:buNone/>
              <a:defRPr sz="7500"/>
            </a:lvl3pPr>
            <a:lvl4pPr marL="0" indent="4320128">
              <a:buSzTx/>
              <a:buFontTx/>
              <a:buNone/>
              <a:defRPr sz="7500"/>
            </a:lvl4pPr>
            <a:lvl5pPr marL="0" indent="5760170">
              <a:buSzTx/>
              <a:buFontTx/>
              <a:buNone/>
              <a:defRPr sz="75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31"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as Partes de Conteúdo">
    <p:spTree>
      <p:nvGrpSpPr>
        <p:cNvPr id="1" name=""/>
        <p:cNvGrpSpPr/>
        <p:nvPr/>
      </p:nvGrpSpPr>
      <p:grpSpPr>
        <a:xfrm>
          <a:off x="0" y="0"/>
          <a:ext cx="0" cy="0"/>
          <a:chOff x="0" y="0"/>
          <a:chExt cx="0" cy="0"/>
        </a:xfrm>
      </p:grpSpPr>
      <p:sp>
        <p:nvSpPr>
          <p:cNvPr id="38" name="Texto do Título"/>
          <p:cNvSpPr txBox="1">
            <a:spLocks noGrp="1"/>
          </p:cNvSpPr>
          <p:nvPr>
            <p:ph type="title"/>
          </p:nvPr>
        </p:nvSpPr>
        <p:spPr>
          <a:prstGeom prst="rect">
            <a:avLst/>
          </a:prstGeom>
        </p:spPr>
        <p:txBody>
          <a:bodyPr/>
          <a:lstStyle/>
          <a:p>
            <a:r>
              <a:t>Texto do Título</a:t>
            </a:r>
          </a:p>
        </p:txBody>
      </p:sp>
      <p:sp>
        <p:nvSpPr>
          <p:cNvPr id="39" name="Nível de Corpo Um…"/>
          <p:cNvSpPr txBox="1">
            <a:spLocks noGrp="1"/>
          </p:cNvSpPr>
          <p:nvPr>
            <p:ph type="body" sz="half" idx="1"/>
          </p:nvPr>
        </p:nvSpPr>
        <p:spPr>
          <a:xfrm>
            <a:off x="1980028" y="11500170"/>
            <a:ext cx="12240182" cy="27410408"/>
          </a:xfrm>
          <a:prstGeom prst="rect">
            <a:avLst/>
          </a:prstGeom>
        </p:spPr>
        <p:txBody>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ação">
    <p:spTree>
      <p:nvGrpSpPr>
        <p:cNvPr id="1" name=""/>
        <p:cNvGrpSpPr/>
        <p:nvPr/>
      </p:nvGrpSpPr>
      <p:grpSpPr>
        <a:xfrm>
          <a:off x="0" y="0"/>
          <a:ext cx="0" cy="0"/>
          <a:chOff x="0" y="0"/>
          <a:chExt cx="0" cy="0"/>
        </a:xfrm>
      </p:grpSpPr>
      <p:sp>
        <p:nvSpPr>
          <p:cNvPr id="47" name="Texto do Título"/>
          <p:cNvSpPr txBox="1">
            <a:spLocks noGrp="1"/>
          </p:cNvSpPr>
          <p:nvPr>
            <p:ph type="title"/>
          </p:nvPr>
        </p:nvSpPr>
        <p:spPr>
          <a:xfrm>
            <a:off x="1983780" y="2300043"/>
            <a:ext cx="24840368" cy="8350127"/>
          </a:xfrm>
          <a:prstGeom prst="rect">
            <a:avLst/>
          </a:prstGeom>
        </p:spPr>
        <p:txBody>
          <a:bodyPr/>
          <a:lstStyle/>
          <a:p>
            <a:r>
              <a:t>Texto do Título</a:t>
            </a:r>
          </a:p>
        </p:txBody>
      </p:sp>
      <p:sp>
        <p:nvSpPr>
          <p:cNvPr id="48" name="Nível de Corpo Um…"/>
          <p:cNvSpPr txBox="1">
            <a:spLocks noGrp="1"/>
          </p:cNvSpPr>
          <p:nvPr>
            <p:ph type="body" sz="quarter" idx="1"/>
          </p:nvPr>
        </p:nvSpPr>
        <p:spPr>
          <a:xfrm>
            <a:off x="1983783" y="10590159"/>
            <a:ext cx="12183929" cy="5190074"/>
          </a:xfrm>
          <a:prstGeom prst="rect">
            <a:avLst/>
          </a:prstGeom>
        </p:spPr>
        <p:txBody>
          <a:bodyPr anchor="b"/>
          <a:lstStyle>
            <a:lvl1pPr marL="0" indent="0">
              <a:buSzTx/>
              <a:buFontTx/>
              <a:buNone/>
              <a:defRPr sz="7500" b="1"/>
            </a:lvl1pPr>
            <a:lvl2pPr marL="0" indent="1440043">
              <a:buSzTx/>
              <a:buFontTx/>
              <a:buNone/>
              <a:defRPr sz="7500" b="1"/>
            </a:lvl2pPr>
            <a:lvl3pPr marL="0" indent="2880086">
              <a:buSzTx/>
              <a:buFontTx/>
              <a:buNone/>
              <a:defRPr sz="7500" b="1"/>
            </a:lvl3pPr>
            <a:lvl4pPr marL="0" indent="4320128">
              <a:buSzTx/>
              <a:buFontTx/>
              <a:buNone/>
              <a:defRPr sz="7500" b="1"/>
            </a:lvl4pPr>
            <a:lvl5pPr marL="0" indent="5760170">
              <a:buSzTx/>
              <a:buFontTx/>
              <a:buNone/>
              <a:defRPr sz="7500" b="1"/>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49" name="Text Placeholder 4"/>
          <p:cNvSpPr>
            <a:spLocks noGrp="1"/>
          </p:cNvSpPr>
          <p:nvPr>
            <p:ph type="body" sz="quarter" idx="21"/>
          </p:nvPr>
        </p:nvSpPr>
        <p:spPr>
          <a:xfrm>
            <a:off x="14580216" y="10590159"/>
            <a:ext cx="12243934" cy="5190074"/>
          </a:xfrm>
          <a:prstGeom prst="rect">
            <a:avLst/>
          </a:prstGeom>
        </p:spPr>
        <p:txBody>
          <a:bodyPr anchor="b"/>
          <a:lstStyle/>
          <a:p>
            <a:pPr marL="0" indent="0">
              <a:buSzTx/>
              <a:buFontTx/>
              <a:buNone/>
              <a:defRPr sz="7500" b="1"/>
            </a:pPr>
            <a:endParaRPr/>
          </a:p>
        </p:txBody>
      </p:sp>
      <p:sp>
        <p:nvSpPr>
          <p:cNvPr id="50"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mente Título">
    <p:spTree>
      <p:nvGrpSpPr>
        <p:cNvPr id="1" name=""/>
        <p:cNvGrpSpPr/>
        <p:nvPr/>
      </p:nvGrpSpPr>
      <p:grpSpPr>
        <a:xfrm>
          <a:off x="0" y="0"/>
          <a:ext cx="0" cy="0"/>
          <a:chOff x="0" y="0"/>
          <a:chExt cx="0" cy="0"/>
        </a:xfrm>
      </p:grpSpPr>
      <p:sp>
        <p:nvSpPr>
          <p:cNvPr id="57" name="Texto do Título"/>
          <p:cNvSpPr txBox="1">
            <a:spLocks noGrp="1"/>
          </p:cNvSpPr>
          <p:nvPr>
            <p:ph type="title"/>
          </p:nvPr>
        </p:nvSpPr>
        <p:spPr>
          <a:prstGeom prst="rect">
            <a:avLst/>
          </a:prstGeom>
        </p:spPr>
        <p:txBody>
          <a:bodyPr/>
          <a:lstStyle/>
          <a:p>
            <a:r>
              <a:t>Texto do Título</a:t>
            </a:r>
          </a:p>
        </p:txBody>
      </p:sp>
      <p:sp>
        <p:nvSpPr>
          <p:cNvPr id="58"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Em Branco">
    <p:spTree>
      <p:nvGrpSpPr>
        <p:cNvPr id="1" name=""/>
        <p:cNvGrpSpPr/>
        <p:nvPr/>
      </p:nvGrpSpPr>
      <p:grpSpPr>
        <a:xfrm>
          <a:off x="0" y="0"/>
          <a:ext cx="0" cy="0"/>
          <a:chOff x="0" y="0"/>
          <a:chExt cx="0" cy="0"/>
        </a:xfrm>
      </p:grpSpPr>
      <p:sp>
        <p:nvSpPr>
          <p:cNvPr id="6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údo com Legenda">
    <p:spTree>
      <p:nvGrpSpPr>
        <p:cNvPr id="1" name=""/>
        <p:cNvGrpSpPr/>
        <p:nvPr/>
      </p:nvGrpSpPr>
      <p:grpSpPr>
        <a:xfrm>
          <a:off x="0" y="0"/>
          <a:ext cx="0" cy="0"/>
          <a:chOff x="0" y="0"/>
          <a:chExt cx="0" cy="0"/>
        </a:xfrm>
      </p:grpSpPr>
      <p:sp>
        <p:nvSpPr>
          <p:cNvPr id="7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73" name="Nível de Corpo Um…"/>
          <p:cNvSpPr txBox="1">
            <a:spLocks noGrp="1"/>
          </p:cNvSpPr>
          <p:nvPr>
            <p:ph type="body" sz="half" idx="1"/>
          </p:nvPr>
        </p:nvSpPr>
        <p:spPr>
          <a:xfrm>
            <a:off x="12243931" y="6220102"/>
            <a:ext cx="14580217" cy="30700452"/>
          </a:xfrm>
          <a:prstGeom prst="rect">
            <a:avLst/>
          </a:prstGeom>
        </p:spPr>
        <p:txBody>
          <a:bodyPr/>
          <a:lstStyle>
            <a:lvl1pPr>
              <a:defRPr sz="10000"/>
            </a:lvl1pPr>
            <a:lvl2pPr marL="2258248" indent="-818205">
              <a:defRPr sz="10000"/>
            </a:lvl2pPr>
            <a:lvl3pPr marL="3840114" indent="-960028">
              <a:defRPr sz="10000"/>
            </a:lvl3pPr>
            <a:lvl4pPr marL="5481453" indent="-1161324">
              <a:defRPr sz="10000"/>
            </a:lvl4pPr>
            <a:lvl5pPr marL="6921496" indent="-1161324">
              <a:defRPr sz="10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74" name="Text Placeholder 3"/>
          <p:cNvSpPr>
            <a:spLocks noGrp="1"/>
          </p:cNvSpPr>
          <p:nvPr>
            <p:ph type="body" sz="quarter" idx="21"/>
          </p:nvPr>
        </p:nvSpPr>
        <p:spPr>
          <a:xfrm>
            <a:off x="1983779" y="12960191"/>
            <a:ext cx="9288889" cy="24010358"/>
          </a:xfrm>
          <a:prstGeom prst="rect">
            <a:avLst/>
          </a:prstGeom>
        </p:spPr>
        <p:txBody>
          <a:bodyPr/>
          <a:lstStyle/>
          <a:p>
            <a:pPr marL="0" indent="0">
              <a:buSzTx/>
              <a:buFontTx/>
              <a:buNone/>
              <a:defRPr sz="5000"/>
            </a:pPr>
            <a:endParaRPr/>
          </a:p>
        </p:txBody>
      </p:sp>
      <p:sp>
        <p:nvSpPr>
          <p:cNvPr id="7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agem com Legenda">
    <p:spTree>
      <p:nvGrpSpPr>
        <p:cNvPr id="1" name=""/>
        <p:cNvGrpSpPr/>
        <p:nvPr/>
      </p:nvGrpSpPr>
      <p:grpSpPr>
        <a:xfrm>
          <a:off x="0" y="0"/>
          <a:ext cx="0" cy="0"/>
          <a:chOff x="0" y="0"/>
          <a:chExt cx="0" cy="0"/>
        </a:xfrm>
      </p:grpSpPr>
      <p:sp>
        <p:nvSpPr>
          <p:cNvPr id="82" name="Texto do Título"/>
          <p:cNvSpPr txBox="1">
            <a:spLocks noGrp="1"/>
          </p:cNvSpPr>
          <p:nvPr>
            <p:ph type="title"/>
          </p:nvPr>
        </p:nvSpPr>
        <p:spPr>
          <a:xfrm>
            <a:off x="1983780" y="2880042"/>
            <a:ext cx="9288888" cy="10080150"/>
          </a:xfrm>
          <a:prstGeom prst="rect">
            <a:avLst/>
          </a:prstGeom>
        </p:spPr>
        <p:txBody>
          <a:bodyPr anchor="b"/>
          <a:lstStyle>
            <a:lvl1pPr>
              <a:defRPr sz="10000"/>
            </a:lvl1pPr>
          </a:lstStyle>
          <a:p>
            <a:r>
              <a:t>Texto do Título</a:t>
            </a:r>
          </a:p>
        </p:txBody>
      </p:sp>
      <p:sp>
        <p:nvSpPr>
          <p:cNvPr id="83" name="Picture Placeholder 2"/>
          <p:cNvSpPr>
            <a:spLocks noGrp="1"/>
          </p:cNvSpPr>
          <p:nvPr>
            <p:ph type="pic" sz="half" idx="21"/>
          </p:nvPr>
        </p:nvSpPr>
        <p:spPr>
          <a:xfrm>
            <a:off x="12243931" y="6220102"/>
            <a:ext cx="14580217" cy="30700452"/>
          </a:xfrm>
          <a:prstGeom prst="rect">
            <a:avLst/>
          </a:prstGeom>
        </p:spPr>
        <p:txBody>
          <a:bodyPr lIns="91439" rIns="91439">
            <a:noAutofit/>
          </a:bodyPr>
          <a:lstStyle/>
          <a:p>
            <a:endParaRPr/>
          </a:p>
        </p:txBody>
      </p:sp>
      <p:sp>
        <p:nvSpPr>
          <p:cNvPr id="84" name="Nível de Corpo Um…"/>
          <p:cNvSpPr txBox="1">
            <a:spLocks noGrp="1"/>
          </p:cNvSpPr>
          <p:nvPr>
            <p:ph type="body" sz="quarter" idx="1"/>
          </p:nvPr>
        </p:nvSpPr>
        <p:spPr>
          <a:xfrm>
            <a:off x="1983780" y="12960191"/>
            <a:ext cx="9288888" cy="24010358"/>
          </a:xfrm>
          <a:prstGeom prst="rect">
            <a:avLst/>
          </a:prstGeom>
        </p:spPr>
        <p:txBody>
          <a:bodyPr/>
          <a:lstStyle>
            <a:lvl1pPr marL="0" indent="0">
              <a:buSzTx/>
              <a:buFontTx/>
              <a:buNone/>
              <a:defRPr sz="5000"/>
            </a:lvl1pPr>
            <a:lvl2pPr marL="0" indent="1440043">
              <a:buSzTx/>
              <a:buFontTx/>
              <a:buNone/>
              <a:defRPr sz="5000"/>
            </a:lvl2pPr>
            <a:lvl3pPr marL="0" indent="2880086">
              <a:buSzTx/>
              <a:buFontTx/>
              <a:buNone/>
              <a:defRPr sz="5000"/>
            </a:lvl3pPr>
            <a:lvl4pPr marL="0" indent="4320128">
              <a:buSzTx/>
              <a:buFontTx/>
              <a:buNone/>
              <a:defRPr sz="5000"/>
            </a:lvl4pPr>
            <a:lvl5pPr marL="0" indent="5760170">
              <a:buSzTx/>
              <a:buFontTx/>
              <a:buNone/>
              <a:defRPr sz="5000"/>
            </a:lvl5pPr>
          </a:lstStyle>
          <a:p>
            <a:r>
              <a:t>Nível de Corpo Um</a:t>
            </a:r>
          </a:p>
          <a:p>
            <a:pPr lvl="1"/>
            <a:r>
              <a:t>Nível de Corpo Dois</a:t>
            </a:r>
          </a:p>
          <a:p>
            <a:pPr lvl="2"/>
            <a:r>
              <a:t>Nível de Corpo Três</a:t>
            </a:r>
          </a:p>
          <a:p>
            <a:pPr lvl="3"/>
            <a:r>
              <a:t>Nível de Corpo Quatro</a:t>
            </a:r>
          </a:p>
          <a:p>
            <a:pPr lvl="4"/>
            <a:r>
              <a:t>Nível de Corpo Cinco</a:t>
            </a:r>
          </a:p>
        </p:txBody>
      </p:sp>
      <p:sp>
        <p:nvSpPr>
          <p:cNvPr id="85" name="Número do Slide"/>
          <p:cNvSpPr txBox="1">
            <a:spLocks noGrp="1"/>
          </p:cNvSpPr>
          <p:nvPr>
            <p:ph type="sldNum" sz="quarter" idx="2"/>
          </p:nvPr>
        </p:nvSpPr>
        <p:spPr>
          <a:prstGeom prst="rect">
            <a:avLst/>
          </a:prstGeom>
        </p:spPr>
        <p:txBody>
          <a:bodyPr/>
          <a:lstStyle/>
          <a:p>
            <a:fld id="{86CB4B4D-7CA3-9044-876B-883B54F8677D}" type="slidenum">
              <a:t>‹nº›</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o do Título"/>
          <p:cNvSpPr txBox="1">
            <a:spLocks noGrp="1"/>
          </p:cNvSpPr>
          <p:nvPr>
            <p:ph type="title"/>
          </p:nvPr>
        </p:nvSpPr>
        <p:spPr>
          <a:xfrm>
            <a:off x="1980028" y="2300043"/>
            <a:ext cx="24840369" cy="8350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Texto do Título</a:t>
            </a:r>
          </a:p>
        </p:txBody>
      </p:sp>
      <p:sp>
        <p:nvSpPr>
          <p:cNvPr id="3" name="Nível de Corpo Um…"/>
          <p:cNvSpPr txBox="1">
            <a:spLocks noGrp="1"/>
          </p:cNvSpPr>
          <p:nvPr>
            <p:ph type="body" idx="1"/>
          </p:nvPr>
        </p:nvSpPr>
        <p:spPr>
          <a:xfrm>
            <a:off x="1980028" y="11500170"/>
            <a:ext cx="24840369" cy="274104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Nível de Corpo Um</a:t>
            </a:r>
          </a:p>
          <a:p>
            <a:pPr lvl="1"/>
            <a:r>
              <a:t>Nível de Corpo Dois</a:t>
            </a:r>
          </a:p>
          <a:p>
            <a:pPr lvl="2"/>
            <a:r>
              <a:t>Nível de Corpo Três</a:t>
            </a:r>
          </a:p>
          <a:p>
            <a:pPr lvl="3"/>
            <a:r>
              <a:t>Nível de Corpo Quatro</a:t>
            </a:r>
          </a:p>
          <a:p>
            <a:pPr lvl="4"/>
            <a:r>
              <a:t>Nível de Corpo Cinco</a:t>
            </a:r>
          </a:p>
        </p:txBody>
      </p:sp>
      <p:sp>
        <p:nvSpPr>
          <p:cNvPr id="4" name="Número do Slide"/>
          <p:cNvSpPr txBox="1">
            <a:spLocks noGrp="1"/>
          </p:cNvSpPr>
          <p:nvPr>
            <p:ph type="sldNum" sz="quarter" idx="2"/>
          </p:nvPr>
        </p:nvSpPr>
        <p:spPr>
          <a:xfrm>
            <a:off x="26239931" y="40911002"/>
            <a:ext cx="580465" cy="559232"/>
          </a:xfrm>
          <a:prstGeom prst="rect">
            <a:avLst/>
          </a:prstGeom>
          <a:ln w="12700">
            <a:miter lim="400000"/>
          </a:ln>
        </p:spPr>
        <p:txBody>
          <a:bodyPr wrap="none" lIns="45719" rIns="45719" anchor="ctr">
            <a:spAutoFit/>
          </a:bodyPr>
          <a:lstStyle>
            <a:lvl1pPr algn="r">
              <a:defRPr sz="3700">
                <a:solidFill>
                  <a:srgbClr val="888888"/>
                </a:solidFill>
              </a:defRPr>
            </a:lvl1pPr>
          </a:lstStyle>
          <a:p>
            <a:fld id="{86CB4B4D-7CA3-9044-876B-883B54F8677D}" type="slidenum">
              <a:t>‹nº›</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1pPr>
      <a:lvl2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2pPr>
      <a:lvl3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3pPr>
      <a:lvl4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4pPr>
      <a:lvl5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5pPr>
      <a:lvl6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6pPr>
      <a:lvl7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7pPr>
      <a:lvl8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8pPr>
      <a:lvl9pPr marL="0" marR="0" indent="0" algn="l" defTabSz="2880086" rtl="0" latinLnBrk="0">
        <a:lnSpc>
          <a:spcPct val="90000"/>
        </a:lnSpc>
        <a:spcBef>
          <a:spcPts val="0"/>
        </a:spcBef>
        <a:spcAft>
          <a:spcPts val="0"/>
        </a:spcAft>
        <a:buClrTx/>
        <a:buSzTx/>
        <a:buFontTx/>
        <a:buNone/>
        <a:tabLst/>
        <a:defRPr sz="13800" b="0" i="0" u="none" strike="noStrike" cap="none" spc="0" baseline="0">
          <a:solidFill>
            <a:srgbClr val="000000"/>
          </a:solidFill>
          <a:uFillTx/>
          <a:latin typeface="Calibri Light"/>
          <a:ea typeface="Calibri Light"/>
          <a:cs typeface="Calibri Light"/>
          <a:sym typeface="Calibri Light"/>
        </a:defRPr>
      </a:lvl9pPr>
    </p:titleStyle>
    <p:bodyStyle>
      <a:lvl1pPr marL="720021" marR="0" indent="-72002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1pPr>
      <a:lvl2pPr marL="2284867" marR="0" indent="-844824"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2pPr>
      <a:lvl3pPr marL="3902051" marR="0" indent="-1021965"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3pPr>
      <a:lvl4pPr marL="5451590"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4pPr>
      <a:lvl5pPr marL="6891633"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5pPr>
      <a:lvl6pPr marL="8331676"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6pPr>
      <a:lvl7pPr marL="9771719"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7pPr>
      <a:lvl8pPr marL="11211762"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8pPr>
      <a:lvl9pPr marL="12651804" marR="0" indent="-1131461" algn="l" defTabSz="2880086" rtl="0" latinLnBrk="0">
        <a:lnSpc>
          <a:spcPct val="90000"/>
        </a:lnSpc>
        <a:spcBef>
          <a:spcPts val="3100"/>
        </a:spcBef>
        <a:spcAft>
          <a:spcPts val="0"/>
        </a:spcAft>
        <a:buClrTx/>
        <a:buSzPct val="100000"/>
        <a:buFont typeface="Arial"/>
        <a:buChar char="•"/>
        <a:tabLst/>
        <a:defRPr sz="88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37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8.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INSTRUÇÕES"/>
          <p:cNvSpPr txBox="1">
            <a:spLocks noGrp="1"/>
          </p:cNvSpPr>
          <p:nvPr>
            <p:ph type="title"/>
          </p:nvPr>
        </p:nvSpPr>
        <p:spPr>
          <a:prstGeom prst="rect">
            <a:avLst/>
          </a:prstGeom>
        </p:spPr>
        <p:txBody>
          <a:bodyPr/>
          <a:lstStyle/>
          <a:p>
            <a:r>
              <a:t>INSTRUÇÕES</a:t>
            </a:r>
          </a:p>
        </p:txBody>
      </p:sp>
      <p:sp>
        <p:nvSpPr>
          <p:cNvPr id="95" name="O Banner/pôster deve ser impresso nas dimensões de 1,20x0,80m. Este arquivo editável já possui essas dimensões. Recomendam-se o para edição deste template o software Libre Office “Apresentação Impress” ou o Microsoft “Power Point”;…"/>
          <p:cNvSpPr txBox="1">
            <a:spLocks noGrp="1"/>
          </p:cNvSpPr>
          <p:nvPr>
            <p:ph type="body" idx="1"/>
          </p:nvPr>
        </p:nvSpPr>
        <p:spPr>
          <a:prstGeom prst="rect">
            <a:avLst/>
          </a:prstGeom>
        </p:spPr>
        <p:txBody>
          <a:bodyPr/>
          <a:lstStyle/>
          <a:p>
            <a:r>
              <a:rPr dirty="0"/>
              <a:t>O Banner/</a:t>
            </a:r>
            <a:r>
              <a:rPr dirty="0" err="1"/>
              <a:t>pôster</a:t>
            </a:r>
            <a:r>
              <a:rPr dirty="0"/>
              <a:t> </a:t>
            </a:r>
            <a:r>
              <a:rPr dirty="0" err="1"/>
              <a:t>deve</a:t>
            </a:r>
            <a:r>
              <a:rPr dirty="0"/>
              <a:t> ser </a:t>
            </a:r>
            <a:r>
              <a:rPr dirty="0" err="1"/>
              <a:t>impresso</a:t>
            </a:r>
            <a:r>
              <a:rPr dirty="0"/>
              <a:t> </a:t>
            </a:r>
            <a:r>
              <a:rPr dirty="0" err="1"/>
              <a:t>nas</a:t>
            </a:r>
            <a:r>
              <a:rPr dirty="0"/>
              <a:t> </a:t>
            </a:r>
            <a:r>
              <a:rPr dirty="0" err="1"/>
              <a:t>dimensões</a:t>
            </a:r>
            <a:r>
              <a:rPr dirty="0"/>
              <a:t> de 1,20x0,80m. Este </a:t>
            </a:r>
            <a:r>
              <a:rPr dirty="0" err="1"/>
              <a:t>arquivo</a:t>
            </a:r>
            <a:r>
              <a:rPr dirty="0"/>
              <a:t> </a:t>
            </a:r>
            <a:r>
              <a:rPr dirty="0" err="1"/>
              <a:t>editável</a:t>
            </a:r>
            <a:r>
              <a:rPr dirty="0"/>
              <a:t> </a:t>
            </a:r>
            <a:r>
              <a:rPr dirty="0" err="1"/>
              <a:t>já</a:t>
            </a:r>
            <a:r>
              <a:rPr dirty="0"/>
              <a:t> </a:t>
            </a:r>
            <a:r>
              <a:rPr dirty="0" err="1"/>
              <a:t>possui</a:t>
            </a:r>
            <a:r>
              <a:rPr dirty="0"/>
              <a:t> </a:t>
            </a:r>
            <a:r>
              <a:rPr dirty="0" err="1"/>
              <a:t>essas</a:t>
            </a:r>
            <a:r>
              <a:rPr dirty="0"/>
              <a:t> </a:t>
            </a:r>
            <a:r>
              <a:rPr dirty="0" err="1"/>
              <a:t>dimensões</a:t>
            </a:r>
            <a:r>
              <a:rPr dirty="0"/>
              <a:t>. </a:t>
            </a:r>
            <a:r>
              <a:rPr dirty="0" err="1"/>
              <a:t>Recomendam</a:t>
            </a:r>
            <a:r>
              <a:rPr dirty="0"/>
              <a:t>-se o para </a:t>
            </a:r>
            <a:r>
              <a:rPr dirty="0" err="1"/>
              <a:t>edição</a:t>
            </a:r>
            <a:r>
              <a:rPr dirty="0"/>
              <a:t> </a:t>
            </a:r>
            <a:r>
              <a:rPr dirty="0" err="1"/>
              <a:t>deste</a:t>
            </a:r>
            <a:r>
              <a:rPr dirty="0"/>
              <a:t> template o software Libre Office “</a:t>
            </a:r>
            <a:r>
              <a:rPr dirty="0" err="1"/>
              <a:t>Apresentação</a:t>
            </a:r>
            <a:r>
              <a:rPr dirty="0"/>
              <a:t> Impress” </a:t>
            </a:r>
            <a:r>
              <a:rPr dirty="0" err="1"/>
              <a:t>ou</a:t>
            </a:r>
            <a:r>
              <a:rPr dirty="0"/>
              <a:t> o Microsoft “Power Point”; </a:t>
            </a:r>
          </a:p>
          <a:p>
            <a:r>
              <a:rPr lang="en-US" dirty="0"/>
              <a:t>O </a:t>
            </a:r>
            <a:r>
              <a:rPr dirty="0" err="1"/>
              <a:t>cabeçalho</a:t>
            </a:r>
            <a:r>
              <a:rPr dirty="0"/>
              <a:t> </a:t>
            </a:r>
            <a:r>
              <a:rPr dirty="0" err="1"/>
              <a:t>deve</a:t>
            </a:r>
            <a:r>
              <a:rPr dirty="0"/>
              <a:t> ser </a:t>
            </a:r>
            <a:r>
              <a:rPr dirty="0" err="1"/>
              <a:t>apresentada</a:t>
            </a:r>
            <a:r>
              <a:rPr lang="en-US" dirty="0" err="1"/>
              <a:t>r</a:t>
            </a:r>
            <a:r>
              <a:rPr lang="en-US" dirty="0"/>
              <a:t> </a:t>
            </a:r>
            <a:r>
              <a:rPr lang="en-US" dirty="0" err="1"/>
              <a:t>mesmo</a:t>
            </a:r>
            <a:r>
              <a:rPr lang="en-US" dirty="0"/>
              <a:t> </a:t>
            </a:r>
            <a:r>
              <a:rPr lang="en-US" dirty="0" err="1"/>
              <a:t>título</a:t>
            </a:r>
            <a:r>
              <a:rPr lang="en-US" dirty="0"/>
              <a:t> do </a:t>
            </a:r>
            <a:r>
              <a:rPr dirty="0"/>
              <a:t> </a:t>
            </a:r>
            <a:r>
              <a:rPr dirty="0" err="1"/>
              <a:t>plano</a:t>
            </a:r>
            <a:r>
              <a:rPr dirty="0"/>
              <a:t> de </a:t>
            </a:r>
            <a:r>
              <a:rPr dirty="0" err="1"/>
              <a:t>trabalho</a:t>
            </a:r>
            <a:r>
              <a:rPr dirty="0"/>
              <a:t>; </a:t>
            </a:r>
          </a:p>
          <a:p>
            <a:r>
              <a:rPr dirty="0" err="1"/>
              <a:t>Não</a:t>
            </a:r>
            <a:r>
              <a:rPr dirty="0"/>
              <a:t> retire </a:t>
            </a:r>
            <a:r>
              <a:rPr dirty="0" err="1"/>
              <a:t>os</a:t>
            </a:r>
            <a:r>
              <a:rPr dirty="0"/>
              <a:t> </a:t>
            </a:r>
            <a:r>
              <a:rPr dirty="0" err="1"/>
              <a:t>logotipos</a:t>
            </a:r>
            <a:r>
              <a:rPr dirty="0"/>
              <a:t> da UFSB, da PROPPG </a:t>
            </a:r>
            <a:r>
              <a:rPr dirty="0" err="1"/>
              <a:t>ou</a:t>
            </a:r>
            <a:r>
              <a:rPr dirty="0"/>
              <a:t> das </a:t>
            </a:r>
            <a:r>
              <a:rPr dirty="0" err="1"/>
              <a:t>agências</a:t>
            </a:r>
            <a:r>
              <a:rPr dirty="0"/>
              <a:t> de </a:t>
            </a:r>
            <a:r>
              <a:rPr dirty="0" err="1"/>
              <a:t>fomento</a:t>
            </a:r>
            <a:r>
              <a:rPr dirty="0"/>
              <a:t> (</a:t>
            </a:r>
            <a:r>
              <a:rPr dirty="0" err="1"/>
              <a:t>CNPq</a:t>
            </a:r>
            <a:r>
              <a:rPr dirty="0"/>
              <a:t> e </a:t>
            </a:r>
            <a:r>
              <a:rPr dirty="0" err="1"/>
              <a:t>Fapesb</a:t>
            </a:r>
            <a:r>
              <a:rPr dirty="0"/>
              <a:t>) do banner/</a:t>
            </a:r>
            <a:r>
              <a:rPr dirty="0" err="1"/>
              <a:t>pôster</a:t>
            </a:r>
            <a:r>
              <a:rPr dirty="0"/>
              <a:t>.</a:t>
            </a:r>
            <a:endParaRPr lang="en-US" dirty="0"/>
          </a:p>
          <a:p>
            <a:r>
              <a:rPr lang="pt-BR" dirty="0"/>
              <a:t>Esteja atendo à agência financiadora de sua cota de bolsa.</a:t>
            </a:r>
            <a:endParaRPr dirty="0"/>
          </a:p>
          <a:p>
            <a:r>
              <a:rPr dirty="0"/>
              <a:t>A </a:t>
            </a:r>
            <a:r>
              <a:rPr dirty="0" err="1"/>
              <a:t>disposição</a:t>
            </a:r>
            <a:r>
              <a:rPr dirty="0"/>
              <a:t> da </a:t>
            </a:r>
            <a:r>
              <a:rPr dirty="0" err="1"/>
              <a:t>introdução</a:t>
            </a:r>
            <a:r>
              <a:rPr dirty="0"/>
              <a:t>, </a:t>
            </a:r>
            <a:r>
              <a:rPr lang="en-US" dirty="0" err="1"/>
              <a:t>objetivos</a:t>
            </a:r>
            <a:r>
              <a:rPr lang="en-US" dirty="0"/>
              <a:t>, </a:t>
            </a:r>
            <a:r>
              <a:rPr dirty="0"/>
              <a:t>material e </a:t>
            </a:r>
            <a:r>
              <a:rPr dirty="0" err="1"/>
              <a:t>métodos</a:t>
            </a:r>
            <a:r>
              <a:rPr dirty="0"/>
              <a:t>, </a:t>
            </a:r>
            <a:r>
              <a:rPr dirty="0" err="1"/>
              <a:t>resultados</a:t>
            </a:r>
            <a:r>
              <a:rPr dirty="0"/>
              <a:t> e </a:t>
            </a:r>
            <a:r>
              <a:rPr dirty="0" err="1"/>
              <a:t>conclusão</a:t>
            </a:r>
            <a:r>
              <a:rPr dirty="0"/>
              <a:t> </a:t>
            </a:r>
            <a:r>
              <a:rPr dirty="0" err="1"/>
              <a:t>é</a:t>
            </a:r>
            <a:r>
              <a:rPr dirty="0"/>
              <a:t> </a:t>
            </a:r>
            <a:r>
              <a:rPr dirty="0" err="1"/>
              <a:t>meramente</a:t>
            </a:r>
            <a:r>
              <a:rPr dirty="0"/>
              <a:t> </a:t>
            </a:r>
            <a:r>
              <a:rPr dirty="0" err="1"/>
              <a:t>ilustrativa</a:t>
            </a:r>
            <a:r>
              <a:rPr dirty="0"/>
              <a:t>, </a:t>
            </a:r>
            <a:r>
              <a:rPr dirty="0" err="1"/>
              <a:t>cabendo</a:t>
            </a:r>
            <a:r>
              <a:rPr dirty="0"/>
              <a:t> </a:t>
            </a:r>
            <a:r>
              <a:rPr dirty="0" err="1"/>
              <a:t>aos</a:t>
            </a:r>
            <a:r>
              <a:rPr dirty="0"/>
              <a:t> </a:t>
            </a:r>
            <a:r>
              <a:rPr dirty="0" err="1"/>
              <a:t>autores</a:t>
            </a:r>
            <a:r>
              <a:rPr dirty="0"/>
              <a:t> </a:t>
            </a:r>
            <a:r>
              <a:rPr dirty="0" err="1"/>
              <a:t>organizarem</a:t>
            </a:r>
            <a:r>
              <a:rPr dirty="0"/>
              <a:t> a </a:t>
            </a:r>
            <a:r>
              <a:rPr dirty="0" err="1"/>
              <a:t>apresentação</a:t>
            </a:r>
            <a:r>
              <a:rPr dirty="0"/>
              <a:t> </a:t>
            </a:r>
            <a:r>
              <a:rPr dirty="0" err="1"/>
              <a:t>conforme</a:t>
            </a:r>
            <a:r>
              <a:rPr dirty="0"/>
              <a:t> </a:t>
            </a:r>
            <a:r>
              <a:rPr dirty="0" err="1"/>
              <a:t>lhes</a:t>
            </a:r>
            <a:r>
              <a:rPr dirty="0"/>
              <a:t> </a:t>
            </a:r>
            <a:r>
              <a:rPr dirty="0" err="1"/>
              <a:t>convier</a:t>
            </a:r>
            <a:r>
              <a:rPr dirty="0"/>
              <a:t>.</a:t>
            </a:r>
            <a:endParaRPr lang="en-US" dirty="0"/>
          </a:p>
          <a:p>
            <a:pPr marL="0" indent="0" algn="just">
              <a:buNone/>
            </a:pPr>
            <a:endParaRPr lang="pt-BR" dirty="0"/>
          </a:p>
          <a:p>
            <a:pPr marL="0" indent="0" algn="just">
              <a:buNone/>
            </a:pPr>
            <a:r>
              <a:rPr lang="pt-BR" dirty="0"/>
              <a:t>Desejamos a todas e todos uma ótima apresentação.</a:t>
            </a:r>
          </a:p>
          <a:p>
            <a:pPr marL="0" indent="0" algn="just">
              <a:buNone/>
            </a:pPr>
            <a:r>
              <a:rPr lang="pt-BR" dirty="0"/>
              <a:t>A Comissão Organizadora do 9º CIPCI.</a:t>
            </a:r>
          </a:p>
          <a:p>
            <a:endParaRPr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grpSp>
        <p:nvGrpSpPr>
          <p:cNvPr id="9" name="Agrupar 8">
            <a:extLst>
              <a:ext uri="{FF2B5EF4-FFF2-40B4-BE49-F238E27FC236}">
                <a16:creationId xmlns:a16="http://schemas.microsoft.com/office/drawing/2014/main" id="{5D69B91B-3A9E-BC96-B409-4BA19108E6C0}"/>
              </a:ext>
            </a:extLst>
          </p:cNvPr>
          <p:cNvGrpSpPr/>
          <p:nvPr/>
        </p:nvGrpSpPr>
        <p:grpSpPr>
          <a:xfrm>
            <a:off x="25201692" y="330843"/>
            <a:ext cx="2105295" cy="1510637"/>
            <a:chOff x="22882957" y="358934"/>
            <a:chExt cx="2105295" cy="1510637"/>
          </a:xfrm>
        </p:grpSpPr>
        <p:sp>
          <p:nvSpPr>
            <p:cNvPr id="110" name="FOMENTO:"/>
            <p:cNvSpPr txBox="1"/>
            <p:nvPr/>
          </p:nvSpPr>
          <p:spPr>
            <a:xfrm>
              <a:off x="22882957" y="358934"/>
              <a:ext cx="2105295" cy="3216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8" name="Imagem 7">
              <a:extLst>
                <a:ext uri="{FF2B5EF4-FFF2-40B4-BE49-F238E27FC236}">
                  <a16:creationId xmlns:a16="http://schemas.microsoft.com/office/drawing/2014/main" id="{A92132F7-FF91-FC67-AC8F-48626218B28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3294564" y="705626"/>
              <a:ext cx="886815" cy="1163945"/>
            </a:xfrm>
            <a:prstGeom prst="rect">
              <a:avLst/>
            </a:prstGeom>
          </p:spPr>
        </p:pic>
      </p:grpSp>
      <p:pic>
        <p:nvPicPr>
          <p:cNvPr id="10" name="Imagem 9">
            <a:extLst>
              <a:ext uri="{FF2B5EF4-FFF2-40B4-BE49-F238E27FC236}">
                <a16:creationId xmlns:a16="http://schemas.microsoft.com/office/drawing/2014/main" id="{E0AC14AB-9611-FF35-1A33-CCF08808C2E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45145" y="2705099"/>
            <a:ext cx="4185739" cy="4185739"/>
          </a:xfrm>
          <a:prstGeom prst="rect">
            <a:avLst/>
          </a:prstGeom>
        </p:spPr>
      </p:pic>
      <p:pic>
        <p:nvPicPr>
          <p:cNvPr id="12" name="Imagem 11">
            <a:extLst>
              <a:ext uri="{FF2B5EF4-FFF2-40B4-BE49-F238E27FC236}">
                <a16:creationId xmlns:a16="http://schemas.microsoft.com/office/drawing/2014/main" id="{C74A156B-F14A-4A27-B0DE-54B3C87D91D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1867796" y="363650"/>
            <a:ext cx="5842000" cy="1549400"/>
          </a:xfrm>
          <a:prstGeom prst="rect">
            <a:avLst/>
          </a:prstGeom>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pic>
        <p:nvPicPr>
          <p:cNvPr id="10" name="Imagem 9">
            <a:extLst>
              <a:ext uri="{FF2B5EF4-FFF2-40B4-BE49-F238E27FC236}">
                <a16:creationId xmlns:a16="http://schemas.microsoft.com/office/drawing/2014/main" id="{E0AC14AB-9611-FF35-1A33-CCF08808C2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145" y="2705099"/>
            <a:ext cx="4185739" cy="4185739"/>
          </a:xfrm>
          <a:prstGeom prst="rect">
            <a:avLst/>
          </a:prstGeom>
        </p:spPr>
      </p:pic>
      <p:pic>
        <p:nvPicPr>
          <p:cNvPr id="12" name="Imagem 11">
            <a:extLst>
              <a:ext uri="{FF2B5EF4-FFF2-40B4-BE49-F238E27FC236}">
                <a16:creationId xmlns:a16="http://schemas.microsoft.com/office/drawing/2014/main" id="{C74A156B-F14A-4A27-B0DE-54B3C87D91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67796" y="363650"/>
            <a:ext cx="5842000" cy="1549400"/>
          </a:xfrm>
          <a:prstGeom prst="rect">
            <a:avLst/>
          </a:prstGeom>
        </p:spPr>
      </p:pic>
      <p:sp>
        <p:nvSpPr>
          <p:cNvPr id="3" name="FOMENTO:">
            <a:extLst>
              <a:ext uri="{FF2B5EF4-FFF2-40B4-BE49-F238E27FC236}">
                <a16:creationId xmlns:a16="http://schemas.microsoft.com/office/drawing/2014/main" id="{FF2BC629-E923-4E45-DA1A-1AB60E6BE217}"/>
              </a:ext>
            </a:extLst>
          </p:cNvPr>
          <p:cNvSpPr txBox="1"/>
          <p:nvPr/>
        </p:nvSpPr>
        <p:spPr>
          <a:xfrm>
            <a:off x="25201692" y="330843"/>
            <a:ext cx="2105295" cy="32160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4" name="Imagem 3">
            <a:extLst>
              <a:ext uri="{FF2B5EF4-FFF2-40B4-BE49-F238E27FC236}">
                <a16:creationId xmlns:a16="http://schemas.microsoft.com/office/drawing/2014/main" id="{51ACE299-719F-6577-BA0D-B58E2407BDF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01692" y="859763"/>
            <a:ext cx="1793331" cy="1040132"/>
          </a:xfrm>
          <a:prstGeom prst="rect">
            <a:avLst/>
          </a:prstGeom>
        </p:spPr>
      </p:pic>
    </p:spTree>
    <p:extLst>
      <p:ext uri="{BB962C8B-B14F-4D97-AF65-F5344CB8AC3E}">
        <p14:creationId xmlns:p14="http://schemas.microsoft.com/office/powerpoint/2010/main" val="3365493255"/>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0" name="Retângulo 3"/>
          <p:cNvGrpSpPr/>
          <p:nvPr/>
        </p:nvGrpSpPr>
        <p:grpSpPr>
          <a:xfrm>
            <a:off x="24253372" y="2743200"/>
            <a:ext cx="3505201" cy="3962400"/>
            <a:chOff x="0" y="0"/>
            <a:chExt cx="3505200" cy="3962400"/>
          </a:xfrm>
        </p:grpSpPr>
        <p:sp>
          <p:nvSpPr>
            <p:cNvPr id="98"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99" name="FOTO DO  APRESENTADOR"/>
            <p:cNvSpPr txBox="1"/>
            <p:nvPr/>
          </p:nvSpPr>
          <p:spPr>
            <a:xfrm>
              <a:off x="52069" y="1542921"/>
              <a:ext cx="3401062"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FOTO DO  APRESENTADOR</a:t>
              </a:r>
            </a:p>
          </p:txBody>
        </p:sp>
      </p:grpSp>
      <p:sp>
        <p:nvSpPr>
          <p:cNvPr id="102" name="8º CIPCI - CONGRESSO DE INICIAÇÃO À PESQUISA, CRIAÇÃO E INOVAÇÃO…"/>
          <p:cNvSpPr txBox="1"/>
          <p:nvPr/>
        </p:nvSpPr>
        <p:spPr>
          <a:xfrm>
            <a:off x="7082518" y="13195043"/>
            <a:ext cx="15808144" cy="12239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defRPr sz="4000">
                <a:solidFill>
                  <a:srgbClr val="FFFFFF"/>
                </a:solidFill>
              </a:defRPr>
            </a:pPr>
            <a:r>
              <a:t>8º CIPCI - CONGRESSO DE INICIAÇÃO À PESQUISA, CRIAÇÃO E INOVAÇÃO</a:t>
            </a:r>
          </a:p>
          <a:p>
            <a:pPr>
              <a:defRPr sz="4000">
                <a:solidFill>
                  <a:srgbClr val="FFFFFF"/>
                </a:solidFill>
              </a:defRPr>
            </a:pPr>
            <a:r>
              <a:t>8ª SNCT - SEMANA NACIONAL DE CIÊNCIA E TECNOLOGIA</a:t>
            </a:r>
          </a:p>
        </p:txBody>
      </p:sp>
      <p:sp>
        <p:nvSpPr>
          <p:cNvPr id="103" name="CaixaDeTexto 12"/>
          <p:cNvSpPr txBox="1"/>
          <p:nvPr/>
        </p:nvSpPr>
        <p:spPr>
          <a:xfrm>
            <a:off x="5382079" y="6216701"/>
            <a:ext cx="18026742" cy="499478"/>
          </a:xfrm>
          <a:prstGeom prst="rect">
            <a:avLst/>
          </a:prstGeom>
          <a:ln>
            <a:solidFill>
              <a:schemeClr val="accent1"/>
            </a:solidFill>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3000"/>
            </a:lvl1pPr>
          </a:lstStyle>
          <a:p>
            <a:r>
              <a:t>VINCULAÇÃO DOS/AS AUTORES/AS</a:t>
            </a:r>
          </a:p>
        </p:txBody>
      </p:sp>
      <p:pic>
        <p:nvPicPr>
          <p:cNvPr id="104" name="Conector Reto 14" descr="Conector Reto 14"/>
          <p:cNvPicPr>
            <a:picLocks/>
          </p:cNvPicPr>
          <p:nvPr/>
        </p:nvPicPr>
        <p:blipFill>
          <a:blip r:embed="rId2"/>
          <a:stretch>
            <a:fillRect/>
          </a:stretch>
        </p:blipFill>
        <p:spPr>
          <a:xfrm>
            <a:off x="346529" y="7356929"/>
            <a:ext cx="28045229" cy="177801"/>
          </a:xfrm>
          <a:prstGeom prst="rect">
            <a:avLst/>
          </a:prstGeom>
        </p:spPr>
      </p:pic>
      <p:pic>
        <p:nvPicPr>
          <p:cNvPr id="112" name="Imagem" descr="Imagem"/>
          <p:cNvPicPr>
            <a:picLocks noChangeAspect="1"/>
          </p:cNvPicPr>
          <p:nvPr/>
        </p:nvPicPr>
        <p:blipFill>
          <a:blip r:embed="rId3"/>
          <a:srcRect b="23465"/>
          <a:stretch>
            <a:fillRect/>
          </a:stretch>
        </p:blipFill>
        <p:spPr>
          <a:xfrm>
            <a:off x="7082518" y="2656774"/>
            <a:ext cx="16326303" cy="2386349"/>
          </a:xfrm>
          <a:prstGeom prst="rect">
            <a:avLst/>
          </a:prstGeom>
          <a:ln w="6350">
            <a:solidFill>
              <a:schemeClr val="accent1"/>
            </a:solidFill>
            <a:miter/>
          </a:ln>
        </p:spPr>
      </p:pic>
      <p:sp>
        <p:nvSpPr>
          <p:cNvPr id="113" name="[Nome completo do/as autores/as com destaque para o nome do/a orientador/a]"/>
          <p:cNvSpPr txBox="1"/>
          <p:nvPr/>
        </p:nvSpPr>
        <p:spPr>
          <a:xfrm>
            <a:off x="8066206" y="5221478"/>
            <a:ext cx="11756788" cy="8153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pPr algn="ctr">
              <a:defRPr sz="2400" b="1">
                <a:latin typeface="Arial"/>
                <a:ea typeface="Arial"/>
                <a:cs typeface="Arial"/>
                <a:sym typeface="Arial"/>
              </a:defRPr>
            </a:pPr>
            <a:r>
              <a:t>[Nome completo do/as autores/as com destaque para o nome do/a orientador/a] </a:t>
            </a:r>
            <a:endParaRPr sz="1200" b="0">
              <a:latin typeface="Times Roman"/>
              <a:ea typeface="Times Roman"/>
              <a:cs typeface="Times Roman"/>
              <a:sym typeface="Times Roman"/>
            </a:endParaRPr>
          </a:p>
          <a:p>
            <a:pPr>
              <a:defRPr sz="2400" i="1">
                <a:solidFill>
                  <a:srgbClr val="FF0000"/>
                </a:solidFill>
                <a:latin typeface="Times Roman"/>
                <a:ea typeface="Times Roman"/>
                <a:cs typeface="Times Roman"/>
                <a:sym typeface="Times Roman"/>
              </a:defRPr>
            </a:pPr>
            <a:r>
              <a:t> </a:t>
            </a:r>
            <a:r>
              <a:rPr sz="1200" i="0">
                <a:solidFill>
                  <a:srgbClr val="000000"/>
                </a:solidFill>
              </a:rPr>
              <a:t> </a:t>
            </a:r>
          </a:p>
        </p:txBody>
      </p:sp>
      <p:sp>
        <p:nvSpPr>
          <p:cNvPr id="114" name="RESUMO:…"/>
          <p:cNvSpPr txBox="1"/>
          <p:nvPr/>
        </p:nvSpPr>
        <p:spPr>
          <a:xfrm>
            <a:off x="1683346" y="7886520"/>
            <a:ext cx="26210900" cy="53368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RESUMO: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a:p>
            <a:r>
              <a:t>XXXXXXXXXXXXXX XXXXXXXXXXXXXX XXXXXXXXXXXXXX XXXXXXXXXXXXXX XXXXXXXXXXXXXX XXXXXXXXXXXXXX XXXXXXXXXXXXXX XXXXXXXXXXXXXX XXXXXXXXXXXXXX XXXXXXXXXXXXXX XXXXXXXXXXXXXX XXXXXXXXXXXXXX XXXXXXXXXXXXXX XXXXXXXXXXXXXX XXXXXXXXXXXXXX</a:t>
            </a:r>
          </a:p>
        </p:txBody>
      </p:sp>
      <p:pic>
        <p:nvPicPr>
          <p:cNvPr id="115" name="Conector Reto 14" descr="Conector Reto 14"/>
          <p:cNvPicPr>
            <a:picLocks/>
          </p:cNvPicPr>
          <p:nvPr/>
        </p:nvPicPr>
        <p:blipFill>
          <a:blip r:embed="rId4"/>
          <a:stretch>
            <a:fillRect/>
          </a:stretch>
        </p:blipFill>
        <p:spPr>
          <a:xfrm rot="16216886">
            <a:off x="109664" y="27991444"/>
            <a:ext cx="28571572" cy="177801"/>
          </a:xfrm>
          <a:prstGeom prst="rect">
            <a:avLst/>
          </a:prstGeom>
        </p:spPr>
      </p:pic>
      <p:sp>
        <p:nvSpPr>
          <p:cNvPr id="117" name="INTRODUÇÃO/CONTEXTUALIZAÇÃO:…"/>
          <p:cNvSpPr txBox="1"/>
          <p:nvPr/>
        </p:nvSpPr>
        <p:spPr>
          <a:xfrm>
            <a:off x="1683346"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INTRODUÇÃO/CONTEXTUALIZAÇÃO: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8" name="OBJETIVOS:…"/>
          <p:cNvSpPr txBox="1"/>
          <p:nvPr/>
        </p:nvSpPr>
        <p:spPr>
          <a:xfrm>
            <a:off x="1683346" y="186180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rPr dirty="0"/>
              <a:t>OBJETIVOS: </a:t>
            </a:r>
          </a:p>
          <a:p>
            <a:endParaRPr dirty="0"/>
          </a:p>
          <a:p>
            <a:r>
              <a:rPr dirty="0"/>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19" name="MATERIAL E MÉTODOS:…"/>
          <p:cNvSpPr txBox="1"/>
          <p:nvPr/>
        </p:nvSpPr>
        <p:spPr>
          <a:xfrm>
            <a:off x="1683346" y="23469421"/>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MATERIAL E MÉTODOS: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22" name="Retângulo 3"/>
          <p:cNvGrpSpPr/>
          <p:nvPr/>
        </p:nvGrpSpPr>
        <p:grpSpPr>
          <a:xfrm>
            <a:off x="1276689" y="29286022"/>
            <a:ext cx="3505201" cy="3962401"/>
            <a:chOff x="0" y="0"/>
            <a:chExt cx="3505200" cy="3962400"/>
          </a:xfrm>
        </p:grpSpPr>
        <p:sp>
          <p:nvSpPr>
            <p:cNvPr id="120"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1"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5" name="Retângulo 3"/>
          <p:cNvGrpSpPr/>
          <p:nvPr/>
        </p:nvGrpSpPr>
        <p:grpSpPr>
          <a:xfrm>
            <a:off x="9957622" y="29286022"/>
            <a:ext cx="3505201" cy="3962401"/>
            <a:chOff x="0" y="0"/>
            <a:chExt cx="3505200" cy="3962400"/>
          </a:xfrm>
        </p:grpSpPr>
        <p:sp>
          <p:nvSpPr>
            <p:cNvPr id="12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28" name="Retângulo 3"/>
          <p:cNvGrpSpPr/>
          <p:nvPr/>
        </p:nvGrpSpPr>
        <p:grpSpPr>
          <a:xfrm>
            <a:off x="5678431" y="29286022"/>
            <a:ext cx="3505201" cy="3962401"/>
            <a:chOff x="0" y="0"/>
            <a:chExt cx="3505200" cy="3962400"/>
          </a:xfrm>
        </p:grpSpPr>
        <p:sp>
          <p:nvSpPr>
            <p:cNvPr id="12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2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1" name="Retângulo 3"/>
          <p:cNvGrpSpPr/>
          <p:nvPr/>
        </p:nvGrpSpPr>
        <p:grpSpPr>
          <a:xfrm>
            <a:off x="3501572" y="34200922"/>
            <a:ext cx="6474572" cy="7319082"/>
            <a:chOff x="0" y="0"/>
            <a:chExt cx="6474571" cy="7319081"/>
          </a:xfrm>
        </p:grpSpPr>
        <p:sp>
          <p:nvSpPr>
            <p:cNvPr id="129" name="Retângulo"/>
            <p:cNvSpPr/>
            <p:nvPr/>
          </p:nvSpPr>
          <p:spPr>
            <a:xfrm>
              <a:off x="0" y="0"/>
              <a:ext cx="6474572" cy="731908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0" name="IMAGENS/FOTOS E ESQUEMAS"/>
            <p:cNvSpPr txBox="1"/>
            <p:nvPr/>
          </p:nvSpPr>
          <p:spPr>
            <a:xfrm>
              <a:off x="96180" y="2849980"/>
              <a:ext cx="6282211" cy="16191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32" name="RESULTADOS:…"/>
          <p:cNvSpPr txBox="1"/>
          <p:nvPr/>
        </p:nvSpPr>
        <p:spPr>
          <a:xfrm>
            <a:off x="15005560" y="14211120"/>
            <a:ext cx="12101994" cy="38763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RESULTADOS: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35" name="Retângulo 3"/>
          <p:cNvGrpSpPr/>
          <p:nvPr/>
        </p:nvGrpSpPr>
        <p:grpSpPr>
          <a:xfrm>
            <a:off x="15005560" y="18592623"/>
            <a:ext cx="3505201" cy="3962401"/>
            <a:chOff x="0" y="0"/>
            <a:chExt cx="3505200" cy="3962400"/>
          </a:xfrm>
        </p:grpSpPr>
        <p:sp>
          <p:nvSpPr>
            <p:cNvPr id="133"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4"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38" name="Retângulo 3"/>
          <p:cNvGrpSpPr/>
          <p:nvPr/>
        </p:nvGrpSpPr>
        <p:grpSpPr>
          <a:xfrm>
            <a:off x="23686493" y="18592623"/>
            <a:ext cx="3505201" cy="3962401"/>
            <a:chOff x="0" y="0"/>
            <a:chExt cx="3505200" cy="3962400"/>
          </a:xfrm>
        </p:grpSpPr>
        <p:sp>
          <p:nvSpPr>
            <p:cNvPr id="136"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37"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1" name="Retângulo 3"/>
          <p:cNvGrpSpPr/>
          <p:nvPr/>
        </p:nvGrpSpPr>
        <p:grpSpPr>
          <a:xfrm>
            <a:off x="19407302" y="18592623"/>
            <a:ext cx="3505201" cy="3962401"/>
            <a:chOff x="0" y="0"/>
            <a:chExt cx="3505200" cy="3962400"/>
          </a:xfrm>
        </p:grpSpPr>
        <p:sp>
          <p:nvSpPr>
            <p:cNvPr id="139" name="Retângulo"/>
            <p:cNvSpPr/>
            <p:nvPr/>
          </p:nvSpPr>
          <p:spPr>
            <a:xfrm>
              <a:off x="0" y="0"/>
              <a:ext cx="3505200" cy="3962400"/>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0" name="IMAGENS/FOTOS E ESQUEMAS"/>
            <p:cNvSpPr txBox="1"/>
            <p:nvPr/>
          </p:nvSpPr>
          <p:spPr>
            <a:xfrm>
              <a:off x="52069" y="1542921"/>
              <a:ext cx="3401061" cy="87655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spAutoFit/>
            </a:bodyPr>
            <a:lstStyle>
              <a:lvl1pPr algn="ctr">
                <a:defRPr sz="2800">
                  <a:solidFill>
                    <a:srgbClr val="FFFFFF"/>
                  </a:solidFill>
                </a:defRPr>
              </a:lvl1pPr>
            </a:lstStyle>
            <a:p>
              <a:r>
                <a:t>IMAGENS/FOTOS E ESQUEMAS</a:t>
              </a:r>
            </a:p>
          </p:txBody>
        </p:sp>
      </p:grpSp>
      <p:grpSp>
        <p:nvGrpSpPr>
          <p:cNvPr id="144" name="Retângulo 3"/>
          <p:cNvGrpSpPr/>
          <p:nvPr/>
        </p:nvGrpSpPr>
        <p:grpSpPr>
          <a:xfrm>
            <a:off x="15328077" y="27252270"/>
            <a:ext cx="5209505" cy="5889006"/>
            <a:chOff x="0" y="0"/>
            <a:chExt cx="5209504" cy="5889005"/>
          </a:xfrm>
        </p:grpSpPr>
        <p:sp>
          <p:nvSpPr>
            <p:cNvPr id="142" name="Retângulo"/>
            <p:cNvSpPr/>
            <p:nvPr/>
          </p:nvSpPr>
          <p:spPr>
            <a:xfrm>
              <a:off x="0" y="0"/>
              <a:ext cx="5209505" cy="5889006"/>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3" name="IMAGENS/FOTOS E ESQUEMAS"/>
            <p:cNvSpPr txBox="1"/>
            <p:nvPr/>
          </p:nvSpPr>
          <p:spPr>
            <a:xfrm>
              <a:off x="77387" y="2293122"/>
              <a:ext cx="5054730" cy="130276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sp>
        <p:nvSpPr>
          <p:cNvPr id="145" name="CONCLUSÕES:…"/>
          <p:cNvSpPr txBox="1"/>
          <p:nvPr/>
        </p:nvSpPr>
        <p:spPr>
          <a:xfrm>
            <a:off x="15005560" y="33612917"/>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CONCLUSÕES: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sp>
        <p:nvSpPr>
          <p:cNvPr id="146" name="REFERÊNCIAS:…"/>
          <p:cNvSpPr txBox="1"/>
          <p:nvPr/>
        </p:nvSpPr>
        <p:spPr>
          <a:xfrm>
            <a:off x="15005560" y="38052905"/>
            <a:ext cx="12101994" cy="38763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4000" b="1"/>
            </a:pPr>
            <a:r>
              <a:t>REFERÊNCIAS: </a:t>
            </a:r>
          </a:p>
          <a:p>
            <a:endParaRPr/>
          </a:p>
          <a:p>
            <a:r>
              <a:t>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 XXXXXXXXXXXXXX</a:t>
            </a:r>
          </a:p>
        </p:txBody>
      </p:sp>
      <p:grpSp>
        <p:nvGrpSpPr>
          <p:cNvPr id="149" name="Retângulo 3"/>
          <p:cNvGrpSpPr/>
          <p:nvPr/>
        </p:nvGrpSpPr>
        <p:grpSpPr>
          <a:xfrm>
            <a:off x="21652678" y="27065344"/>
            <a:ext cx="5293514" cy="5983973"/>
            <a:chOff x="0" y="0"/>
            <a:chExt cx="5293513" cy="5983971"/>
          </a:xfrm>
        </p:grpSpPr>
        <p:sp>
          <p:nvSpPr>
            <p:cNvPr id="147" name="Retângulo"/>
            <p:cNvSpPr/>
            <p:nvPr/>
          </p:nvSpPr>
          <p:spPr>
            <a:xfrm>
              <a:off x="0" y="0"/>
              <a:ext cx="5293514" cy="5983972"/>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48" name="IMAGENS/FOTOS E ESQUEMAS"/>
            <p:cNvSpPr txBox="1"/>
            <p:nvPr/>
          </p:nvSpPr>
          <p:spPr>
            <a:xfrm>
              <a:off x="78635" y="2330102"/>
              <a:ext cx="5136243" cy="13237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2" name="Retângulo 3"/>
          <p:cNvGrpSpPr/>
          <p:nvPr/>
        </p:nvGrpSpPr>
        <p:grpSpPr>
          <a:xfrm>
            <a:off x="14951995" y="22902350"/>
            <a:ext cx="3402243" cy="3846014"/>
            <a:chOff x="0" y="0"/>
            <a:chExt cx="3402241" cy="3846012"/>
          </a:xfrm>
        </p:grpSpPr>
        <p:sp>
          <p:nvSpPr>
            <p:cNvPr id="150"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1"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5" name="Retângulo 3"/>
          <p:cNvGrpSpPr/>
          <p:nvPr/>
        </p:nvGrpSpPr>
        <p:grpSpPr>
          <a:xfrm>
            <a:off x="19458781" y="22902350"/>
            <a:ext cx="3402243" cy="3846014"/>
            <a:chOff x="0" y="0"/>
            <a:chExt cx="3402241" cy="3846012"/>
          </a:xfrm>
        </p:grpSpPr>
        <p:sp>
          <p:nvSpPr>
            <p:cNvPr id="153"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4"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grpSp>
        <p:nvGrpSpPr>
          <p:cNvPr id="158" name="Retângulo 3"/>
          <p:cNvGrpSpPr/>
          <p:nvPr/>
        </p:nvGrpSpPr>
        <p:grpSpPr>
          <a:xfrm>
            <a:off x="23737972" y="22804913"/>
            <a:ext cx="3402243" cy="3846014"/>
            <a:chOff x="0" y="0"/>
            <a:chExt cx="3402241" cy="3846012"/>
          </a:xfrm>
        </p:grpSpPr>
        <p:sp>
          <p:nvSpPr>
            <p:cNvPr id="156" name="Retângulo"/>
            <p:cNvSpPr/>
            <p:nvPr/>
          </p:nvSpPr>
          <p:spPr>
            <a:xfrm>
              <a:off x="0" y="0"/>
              <a:ext cx="3402242" cy="3846013"/>
            </a:xfrm>
            <a:prstGeom prst="rect">
              <a:avLst/>
            </a:prstGeom>
            <a:solidFill>
              <a:schemeClr val="accent1"/>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57" name="IMAGENS/FOTOS E ESQUEMAS"/>
            <p:cNvSpPr txBox="1"/>
            <p:nvPr/>
          </p:nvSpPr>
          <p:spPr>
            <a:xfrm>
              <a:off x="50540" y="1497600"/>
              <a:ext cx="3301162" cy="8508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ctr">
              <a:noAutofit/>
            </a:bodyPr>
            <a:lstStyle>
              <a:lvl1pPr algn="ctr">
                <a:defRPr sz="2800">
                  <a:solidFill>
                    <a:srgbClr val="FFFFFF"/>
                  </a:solidFill>
                </a:defRPr>
              </a:lvl1pPr>
            </a:lstStyle>
            <a:p>
              <a:r>
                <a:t>IMAGENS/FOTOS E ESQUEMAS</a:t>
              </a:r>
            </a:p>
          </p:txBody>
        </p:sp>
      </p:grpSp>
      <p:pic>
        <p:nvPicPr>
          <p:cNvPr id="2" name="Conector Reto 14" descr="Conector Reto 14">
            <a:extLst>
              <a:ext uri="{FF2B5EF4-FFF2-40B4-BE49-F238E27FC236}">
                <a16:creationId xmlns:a16="http://schemas.microsoft.com/office/drawing/2014/main" id="{344DF85F-8224-AD7C-7E08-263782F39CDA}"/>
              </a:ext>
            </a:extLst>
          </p:cNvPr>
          <p:cNvPicPr>
            <a:picLocks/>
          </p:cNvPicPr>
          <p:nvPr/>
        </p:nvPicPr>
        <p:blipFill>
          <a:blip r:embed="rId2"/>
          <a:stretch>
            <a:fillRect/>
          </a:stretch>
        </p:blipFill>
        <p:spPr>
          <a:xfrm>
            <a:off x="346528" y="2055321"/>
            <a:ext cx="28045229" cy="177801"/>
          </a:xfrm>
          <a:prstGeom prst="rect">
            <a:avLst/>
          </a:prstGeom>
        </p:spPr>
      </p:pic>
      <p:pic>
        <p:nvPicPr>
          <p:cNvPr id="10" name="Imagem 9">
            <a:extLst>
              <a:ext uri="{FF2B5EF4-FFF2-40B4-BE49-F238E27FC236}">
                <a16:creationId xmlns:a16="http://schemas.microsoft.com/office/drawing/2014/main" id="{E0AC14AB-9611-FF35-1A33-CCF08808C2E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145" y="2705099"/>
            <a:ext cx="4185739" cy="4185739"/>
          </a:xfrm>
          <a:prstGeom prst="rect">
            <a:avLst/>
          </a:prstGeom>
        </p:spPr>
      </p:pic>
      <p:pic>
        <p:nvPicPr>
          <p:cNvPr id="12" name="Imagem 11">
            <a:extLst>
              <a:ext uri="{FF2B5EF4-FFF2-40B4-BE49-F238E27FC236}">
                <a16:creationId xmlns:a16="http://schemas.microsoft.com/office/drawing/2014/main" id="{C74A156B-F14A-4A27-B0DE-54B3C87D91D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867796" y="363650"/>
            <a:ext cx="5842000" cy="1549400"/>
          </a:xfrm>
          <a:prstGeom prst="rect">
            <a:avLst/>
          </a:prstGeom>
        </p:spPr>
      </p:pic>
      <p:sp>
        <p:nvSpPr>
          <p:cNvPr id="3" name="FOMENTO:">
            <a:extLst>
              <a:ext uri="{FF2B5EF4-FFF2-40B4-BE49-F238E27FC236}">
                <a16:creationId xmlns:a16="http://schemas.microsoft.com/office/drawing/2014/main" id="{FF2BC629-E923-4E45-DA1A-1AB60E6BE217}"/>
              </a:ext>
            </a:extLst>
          </p:cNvPr>
          <p:cNvSpPr txBox="1"/>
          <p:nvPr/>
        </p:nvSpPr>
        <p:spPr>
          <a:xfrm>
            <a:off x="25201692" y="330843"/>
            <a:ext cx="2105295" cy="32160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tIns="45719" rIns="45719" bIns="45719" numCol="1" anchor="t">
            <a:noAutofit/>
          </a:bodyPr>
          <a:lstStyle>
            <a:lvl1pPr>
              <a:defRPr b="1"/>
            </a:lvl1pPr>
          </a:lstStyle>
          <a:p>
            <a:r>
              <a:rPr lang="en-US" dirty="0"/>
              <a:t>COTA DE BOLSA:</a:t>
            </a:r>
            <a:endParaRPr dirty="0"/>
          </a:p>
        </p:txBody>
      </p:sp>
      <p:pic>
        <p:nvPicPr>
          <p:cNvPr id="5" name="Imagem 4">
            <a:extLst>
              <a:ext uri="{FF2B5EF4-FFF2-40B4-BE49-F238E27FC236}">
                <a16:creationId xmlns:a16="http://schemas.microsoft.com/office/drawing/2014/main" id="{012B3D88-A682-7E78-C4C2-A95C0DBB1AEC}"/>
              </a:ext>
            </a:extLst>
          </p:cNvPr>
          <p:cNvPicPr>
            <a:picLocks noChangeAspect="1"/>
          </p:cNvPicPr>
          <p:nvPr/>
        </p:nvPicPr>
        <p:blipFill rotWithShape="1">
          <a:blip r:embed="rId7">
            <a:extLst>
              <a:ext uri="{28A0092B-C50C-407E-A947-70E740481C1C}">
                <a14:useLocalDpi xmlns:a14="http://schemas.microsoft.com/office/drawing/2010/main" val="0"/>
              </a:ext>
            </a:extLst>
          </a:blip>
          <a:srcRect l="15848" t="21559" r="16695" b="19025"/>
          <a:stretch/>
        </p:blipFill>
        <p:spPr>
          <a:xfrm>
            <a:off x="25086399" y="912579"/>
            <a:ext cx="2105295" cy="1043440"/>
          </a:xfrm>
          <a:prstGeom prst="rect">
            <a:avLst/>
          </a:prstGeom>
        </p:spPr>
      </p:pic>
    </p:spTree>
    <p:extLst>
      <p:ext uri="{BB962C8B-B14F-4D97-AF65-F5344CB8AC3E}">
        <p14:creationId xmlns:p14="http://schemas.microsoft.com/office/powerpoint/2010/main" val="361274958"/>
      </p:ext>
    </p:extLst>
  </p:cSld>
  <p:clrMapOvr>
    <a:masterClrMapping/>
  </p:clrMapOvr>
  <p:transition spd="med"/>
</p:sld>
</file>

<file path=ppt/theme/theme1.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o Office">
  <a:themeElements>
    <a:clrScheme name="Tema do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o Office">
      <a:majorFont>
        <a:latin typeface="Calibri"/>
        <a:ea typeface="Calibri"/>
        <a:cs typeface="Calibri"/>
      </a:majorFont>
      <a:minorFont>
        <a:latin typeface="Helvetica"/>
        <a:ea typeface="Helvetica"/>
        <a:cs typeface="Helvetica"/>
      </a:minorFont>
    </a:fontScheme>
    <a:fmtScheme name="Tema do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67</TotalTime>
  <Words>2474</Words>
  <Application>Microsoft Macintosh PowerPoint</Application>
  <PresentationFormat>Personalizar</PresentationFormat>
  <Paragraphs>156</Paragraphs>
  <Slides>4</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vt:i4>
      </vt:variant>
    </vt:vector>
  </HeadingPairs>
  <TitlesOfParts>
    <vt:vector size="9" baseType="lpstr">
      <vt:lpstr>Arial</vt:lpstr>
      <vt:lpstr>Calibri</vt:lpstr>
      <vt:lpstr>Calibri Light</vt:lpstr>
      <vt:lpstr>Times Roman</vt:lpstr>
      <vt:lpstr>Tema do Office</vt:lpstr>
      <vt:lpstr>INSTRUÇÕES</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INSTRUÇÕES</dc:title>
  <cp:lastModifiedBy>Usuário do Microsoft Office</cp:lastModifiedBy>
  <cp:revision>6</cp:revision>
  <dcterms:modified xsi:type="dcterms:W3CDTF">2024-09-18T19:05:26Z</dcterms:modified>
</cp:coreProperties>
</file>