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
  </p:notesMasterIdLst>
  <p:sldIdLst>
    <p:sldId id="256" r:id="rId2"/>
    <p:sldId id="257" r:id="rId3"/>
  </p:sldIdLst>
  <p:sldSz cx="28790900" cy="431927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4">
          <p15:clr>
            <a:srgbClr val="000000"/>
          </p15:clr>
        </p15:guide>
        <p15:guide id="2" pos="906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2544" y="174"/>
      </p:cViewPr>
      <p:guideLst>
        <p:guide orient="horz" pos="13604"/>
        <p:guide pos="90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 name="Google Shape;4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 name="Google Shape;5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e Conteúdo"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980028" y="2300043"/>
            <a:ext cx="24840369" cy="8350127"/>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1" name="Google Shape;11;p2"/>
          <p:cNvSpPr txBox="1">
            <a:spLocks noGrp="1"/>
          </p:cNvSpPr>
          <p:nvPr>
            <p:ph type="body" idx="1"/>
          </p:nvPr>
        </p:nvSpPr>
        <p:spPr>
          <a:xfrm>
            <a:off x="1980028" y="11500170"/>
            <a:ext cx="24840369" cy="27410408"/>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100"/>
              </a:spcBef>
              <a:spcAft>
                <a:spcPts val="0"/>
              </a:spcAft>
              <a:buClr>
                <a:srgbClr val="000000"/>
              </a:buClr>
              <a:buSzPts val="1800"/>
              <a:buChar char="•"/>
              <a:defRPr/>
            </a:lvl1pPr>
            <a:lvl2pPr marL="914400" lvl="1" indent="-342900" algn="l">
              <a:lnSpc>
                <a:spcPct val="90000"/>
              </a:lnSpc>
              <a:spcBef>
                <a:spcPts val="3100"/>
              </a:spcBef>
              <a:spcAft>
                <a:spcPts val="0"/>
              </a:spcAft>
              <a:buClr>
                <a:srgbClr val="000000"/>
              </a:buClr>
              <a:buSzPts val="1800"/>
              <a:buChar char="•"/>
              <a:defRPr/>
            </a:lvl2pPr>
            <a:lvl3pPr marL="1371600" lvl="2" indent="-342900" algn="l">
              <a:lnSpc>
                <a:spcPct val="90000"/>
              </a:lnSpc>
              <a:spcBef>
                <a:spcPts val="3100"/>
              </a:spcBef>
              <a:spcAft>
                <a:spcPts val="0"/>
              </a:spcAft>
              <a:buClr>
                <a:srgbClr val="000000"/>
              </a:buClr>
              <a:buSzPts val="1800"/>
              <a:buChar char="•"/>
              <a:defRPr/>
            </a:lvl3pPr>
            <a:lvl4pPr marL="1828800" lvl="3" indent="-342900" algn="l">
              <a:lnSpc>
                <a:spcPct val="90000"/>
              </a:lnSpc>
              <a:spcBef>
                <a:spcPts val="3100"/>
              </a:spcBef>
              <a:spcAft>
                <a:spcPts val="0"/>
              </a:spcAft>
              <a:buClr>
                <a:srgbClr val="000000"/>
              </a:buClr>
              <a:buSzPts val="1800"/>
              <a:buChar char="•"/>
              <a:defRPr/>
            </a:lvl4pPr>
            <a:lvl5pPr marL="2286000" lvl="4" indent="-342900" algn="l">
              <a:lnSpc>
                <a:spcPct val="90000"/>
              </a:lnSpc>
              <a:spcBef>
                <a:spcPts val="3100"/>
              </a:spcBef>
              <a:spcAft>
                <a:spcPts val="0"/>
              </a:spcAft>
              <a:buClr>
                <a:srgbClr val="000000"/>
              </a:buClr>
              <a:buSzPts val="1800"/>
              <a:buChar char="•"/>
              <a:defRPr/>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12" name="Google Shape;12;p2"/>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160031" y="7070107"/>
            <a:ext cx="24480363" cy="15040223"/>
          </a:xfrm>
          <a:prstGeom prst="rect">
            <a:avLst/>
          </a:prstGeom>
          <a:noFill/>
          <a:ln>
            <a:noFill/>
          </a:ln>
        </p:spPr>
        <p:txBody>
          <a:bodyPr spcFirstLastPara="1" wrap="square" lIns="45700" tIns="45700" rIns="45700" bIns="45700" anchor="b" anchorCtr="0">
            <a:normAutofit/>
          </a:bodyPr>
          <a:lstStyle>
            <a:lvl1pPr lvl="0" algn="ctr">
              <a:lnSpc>
                <a:spcPct val="90000"/>
              </a:lnSpc>
              <a:spcBef>
                <a:spcPts val="0"/>
              </a:spcBef>
              <a:spcAft>
                <a:spcPts val="0"/>
              </a:spcAft>
              <a:buClr>
                <a:srgbClr val="000000"/>
              </a:buClr>
              <a:buSzPts val="18800"/>
              <a:buFont typeface="Calibri"/>
              <a:buNone/>
              <a:defRPr sz="188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5" name="Google Shape;15;p3"/>
          <p:cNvSpPr txBox="1">
            <a:spLocks noGrp="1"/>
          </p:cNvSpPr>
          <p:nvPr>
            <p:ph type="body" idx="1"/>
          </p:nvPr>
        </p:nvSpPr>
        <p:spPr>
          <a:xfrm>
            <a:off x="3600053" y="22690337"/>
            <a:ext cx="21600319" cy="10430152"/>
          </a:xfrm>
          <a:prstGeom prst="rect">
            <a:avLst/>
          </a:prstGeom>
          <a:noFill/>
          <a:ln>
            <a:noFill/>
          </a:ln>
        </p:spPr>
        <p:txBody>
          <a:bodyPr spcFirstLastPara="1" wrap="square" lIns="45700" tIns="45700" rIns="45700" bIns="45700" anchor="t" anchorCtr="0">
            <a:normAutofit/>
          </a:bodyPr>
          <a:lstStyle>
            <a:lvl1pPr marL="457200" lvl="0" indent="-228600" algn="ctr">
              <a:lnSpc>
                <a:spcPct val="90000"/>
              </a:lnSpc>
              <a:spcBef>
                <a:spcPts val="3100"/>
              </a:spcBef>
              <a:spcAft>
                <a:spcPts val="0"/>
              </a:spcAft>
              <a:buClr>
                <a:srgbClr val="000000"/>
              </a:buClr>
              <a:buSzPts val="7500"/>
              <a:buFont typeface="Calibri"/>
              <a:buNone/>
              <a:defRPr sz="7500"/>
            </a:lvl1pPr>
            <a:lvl2pPr marL="914400" lvl="1" indent="-228600" algn="ctr">
              <a:lnSpc>
                <a:spcPct val="90000"/>
              </a:lnSpc>
              <a:spcBef>
                <a:spcPts val="3100"/>
              </a:spcBef>
              <a:spcAft>
                <a:spcPts val="0"/>
              </a:spcAft>
              <a:buClr>
                <a:srgbClr val="000000"/>
              </a:buClr>
              <a:buSzPts val="7500"/>
              <a:buFont typeface="Calibri"/>
              <a:buNone/>
              <a:defRPr sz="7500"/>
            </a:lvl2pPr>
            <a:lvl3pPr marL="1371600" lvl="2" indent="-228600" algn="ctr">
              <a:lnSpc>
                <a:spcPct val="90000"/>
              </a:lnSpc>
              <a:spcBef>
                <a:spcPts val="3100"/>
              </a:spcBef>
              <a:spcAft>
                <a:spcPts val="0"/>
              </a:spcAft>
              <a:buClr>
                <a:srgbClr val="000000"/>
              </a:buClr>
              <a:buSzPts val="7500"/>
              <a:buFont typeface="Calibri"/>
              <a:buNone/>
              <a:defRPr sz="7500"/>
            </a:lvl3pPr>
            <a:lvl4pPr marL="1828800" lvl="3" indent="-228600" algn="ctr">
              <a:lnSpc>
                <a:spcPct val="90000"/>
              </a:lnSpc>
              <a:spcBef>
                <a:spcPts val="3100"/>
              </a:spcBef>
              <a:spcAft>
                <a:spcPts val="0"/>
              </a:spcAft>
              <a:buClr>
                <a:srgbClr val="000000"/>
              </a:buClr>
              <a:buSzPts val="7500"/>
              <a:buFont typeface="Calibri"/>
              <a:buNone/>
              <a:defRPr sz="7500"/>
            </a:lvl4pPr>
            <a:lvl5pPr marL="2286000" lvl="4" indent="-228600" algn="ctr">
              <a:lnSpc>
                <a:spcPct val="90000"/>
              </a:lnSpc>
              <a:spcBef>
                <a:spcPts val="3100"/>
              </a:spcBef>
              <a:spcAft>
                <a:spcPts val="0"/>
              </a:spcAft>
              <a:buClr>
                <a:srgbClr val="000000"/>
              </a:buClr>
              <a:buSzPts val="7500"/>
              <a:buFont typeface="Calibri"/>
              <a:buNone/>
              <a:defRPr sz="7500"/>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16" name="Google Shape;16;p3"/>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p:cSld name="Cabeçalho da Seção">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965030" y="10770172"/>
            <a:ext cx="24840368" cy="17970262"/>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18800"/>
              <a:buFont typeface="Calibri"/>
              <a:buNone/>
              <a:defRPr sz="188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9" name="Google Shape;19;p4"/>
          <p:cNvSpPr txBox="1">
            <a:spLocks noGrp="1"/>
          </p:cNvSpPr>
          <p:nvPr>
            <p:ph type="body" idx="1"/>
          </p:nvPr>
        </p:nvSpPr>
        <p:spPr>
          <a:xfrm>
            <a:off x="1965030" y="28910439"/>
            <a:ext cx="24840368" cy="9450138"/>
          </a:xfrm>
          <a:prstGeom prst="rect">
            <a:avLst/>
          </a:prstGeom>
          <a:noFill/>
          <a:ln>
            <a:noFill/>
          </a:ln>
        </p:spPr>
        <p:txBody>
          <a:bodyPr spcFirstLastPara="1" wrap="square" lIns="45700" tIns="45700" rIns="45700" bIns="45700" anchor="t" anchorCtr="0">
            <a:normAutofit/>
          </a:bodyPr>
          <a:lstStyle>
            <a:lvl1pPr marL="457200" lvl="0" indent="-228600" algn="l">
              <a:lnSpc>
                <a:spcPct val="90000"/>
              </a:lnSpc>
              <a:spcBef>
                <a:spcPts val="3100"/>
              </a:spcBef>
              <a:spcAft>
                <a:spcPts val="0"/>
              </a:spcAft>
              <a:buClr>
                <a:srgbClr val="000000"/>
              </a:buClr>
              <a:buSzPts val="7500"/>
              <a:buFont typeface="Calibri"/>
              <a:buNone/>
              <a:defRPr sz="7500"/>
            </a:lvl1pPr>
            <a:lvl2pPr marL="914400" lvl="1" indent="-228600" algn="l">
              <a:lnSpc>
                <a:spcPct val="90000"/>
              </a:lnSpc>
              <a:spcBef>
                <a:spcPts val="3100"/>
              </a:spcBef>
              <a:spcAft>
                <a:spcPts val="0"/>
              </a:spcAft>
              <a:buClr>
                <a:srgbClr val="000000"/>
              </a:buClr>
              <a:buSzPts val="7500"/>
              <a:buFont typeface="Calibri"/>
              <a:buNone/>
              <a:defRPr sz="7500"/>
            </a:lvl2pPr>
            <a:lvl3pPr marL="1371600" lvl="2" indent="-228600" algn="l">
              <a:lnSpc>
                <a:spcPct val="90000"/>
              </a:lnSpc>
              <a:spcBef>
                <a:spcPts val="3100"/>
              </a:spcBef>
              <a:spcAft>
                <a:spcPts val="0"/>
              </a:spcAft>
              <a:buClr>
                <a:srgbClr val="000000"/>
              </a:buClr>
              <a:buSzPts val="7500"/>
              <a:buFont typeface="Calibri"/>
              <a:buNone/>
              <a:defRPr sz="7500"/>
            </a:lvl3pPr>
            <a:lvl4pPr marL="1828800" lvl="3" indent="-228600" algn="l">
              <a:lnSpc>
                <a:spcPct val="90000"/>
              </a:lnSpc>
              <a:spcBef>
                <a:spcPts val="3100"/>
              </a:spcBef>
              <a:spcAft>
                <a:spcPts val="0"/>
              </a:spcAft>
              <a:buClr>
                <a:srgbClr val="000000"/>
              </a:buClr>
              <a:buSzPts val="7500"/>
              <a:buFont typeface="Calibri"/>
              <a:buNone/>
              <a:defRPr sz="7500"/>
            </a:lvl4pPr>
            <a:lvl5pPr marL="2286000" lvl="4" indent="-228600" algn="l">
              <a:lnSpc>
                <a:spcPct val="90000"/>
              </a:lnSpc>
              <a:spcBef>
                <a:spcPts val="3100"/>
              </a:spcBef>
              <a:spcAft>
                <a:spcPts val="0"/>
              </a:spcAft>
              <a:buClr>
                <a:srgbClr val="000000"/>
              </a:buClr>
              <a:buSzPts val="7500"/>
              <a:buFont typeface="Calibri"/>
              <a:buNone/>
              <a:defRPr sz="7500"/>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20" name="Google Shape;20;p4"/>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p:cSld name="Duas Partes de Conteúdo">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1980028" y="2300043"/>
            <a:ext cx="24840369" cy="8350127"/>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23" name="Google Shape;23;p5"/>
          <p:cNvSpPr txBox="1">
            <a:spLocks noGrp="1"/>
          </p:cNvSpPr>
          <p:nvPr>
            <p:ph type="body" idx="1"/>
          </p:nvPr>
        </p:nvSpPr>
        <p:spPr>
          <a:xfrm>
            <a:off x="1980028" y="11500170"/>
            <a:ext cx="12240182" cy="27410408"/>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100"/>
              </a:spcBef>
              <a:spcAft>
                <a:spcPts val="0"/>
              </a:spcAft>
              <a:buClr>
                <a:srgbClr val="000000"/>
              </a:buClr>
              <a:buSzPts val="1800"/>
              <a:buChar char="•"/>
              <a:defRPr/>
            </a:lvl1pPr>
            <a:lvl2pPr marL="914400" lvl="1" indent="-342900" algn="l">
              <a:lnSpc>
                <a:spcPct val="90000"/>
              </a:lnSpc>
              <a:spcBef>
                <a:spcPts val="3100"/>
              </a:spcBef>
              <a:spcAft>
                <a:spcPts val="0"/>
              </a:spcAft>
              <a:buClr>
                <a:srgbClr val="000000"/>
              </a:buClr>
              <a:buSzPts val="1800"/>
              <a:buChar char="•"/>
              <a:defRPr/>
            </a:lvl2pPr>
            <a:lvl3pPr marL="1371600" lvl="2" indent="-342900" algn="l">
              <a:lnSpc>
                <a:spcPct val="90000"/>
              </a:lnSpc>
              <a:spcBef>
                <a:spcPts val="3100"/>
              </a:spcBef>
              <a:spcAft>
                <a:spcPts val="0"/>
              </a:spcAft>
              <a:buClr>
                <a:srgbClr val="000000"/>
              </a:buClr>
              <a:buSzPts val="1800"/>
              <a:buChar char="•"/>
              <a:defRPr/>
            </a:lvl3pPr>
            <a:lvl4pPr marL="1828800" lvl="3" indent="-342900" algn="l">
              <a:lnSpc>
                <a:spcPct val="90000"/>
              </a:lnSpc>
              <a:spcBef>
                <a:spcPts val="3100"/>
              </a:spcBef>
              <a:spcAft>
                <a:spcPts val="0"/>
              </a:spcAft>
              <a:buClr>
                <a:srgbClr val="000000"/>
              </a:buClr>
              <a:buSzPts val="1800"/>
              <a:buChar char="•"/>
              <a:defRPr/>
            </a:lvl4pPr>
            <a:lvl5pPr marL="2286000" lvl="4" indent="-342900" algn="l">
              <a:lnSpc>
                <a:spcPct val="90000"/>
              </a:lnSpc>
              <a:spcBef>
                <a:spcPts val="3100"/>
              </a:spcBef>
              <a:spcAft>
                <a:spcPts val="0"/>
              </a:spcAft>
              <a:buClr>
                <a:srgbClr val="000000"/>
              </a:buClr>
              <a:buSzPts val="1800"/>
              <a:buChar char="•"/>
              <a:defRPr/>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24" name="Google Shape;24;p5"/>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p:cSld name="Comparação">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983780" y="2300043"/>
            <a:ext cx="24840368" cy="8350127"/>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27" name="Google Shape;27;p6"/>
          <p:cNvSpPr txBox="1">
            <a:spLocks noGrp="1"/>
          </p:cNvSpPr>
          <p:nvPr>
            <p:ph type="body" idx="1"/>
          </p:nvPr>
        </p:nvSpPr>
        <p:spPr>
          <a:xfrm>
            <a:off x="1983783" y="10590159"/>
            <a:ext cx="12183929" cy="5190074"/>
          </a:xfrm>
          <a:prstGeom prst="rect">
            <a:avLst/>
          </a:prstGeom>
          <a:noFill/>
          <a:ln>
            <a:noFill/>
          </a:ln>
        </p:spPr>
        <p:txBody>
          <a:bodyPr spcFirstLastPara="1" wrap="square" lIns="45700" tIns="45700" rIns="45700" bIns="45700" anchor="b" anchorCtr="0">
            <a:normAutofit/>
          </a:bodyPr>
          <a:lstStyle>
            <a:lvl1pPr marL="457200" lvl="0" indent="-228600" algn="l">
              <a:lnSpc>
                <a:spcPct val="90000"/>
              </a:lnSpc>
              <a:spcBef>
                <a:spcPts val="3100"/>
              </a:spcBef>
              <a:spcAft>
                <a:spcPts val="0"/>
              </a:spcAft>
              <a:buClr>
                <a:srgbClr val="000000"/>
              </a:buClr>
              <a:buSzPts val="7500"/>
              <a:buFont typeface="Calibri"/>
              <a:buNone/>
              <a:defRPr sz="7500" b="1"/>
            </a:lvl1pPr>
            <a:lvl2pPr marL="914400" lvl="1" indent="-228600" algn="l">
              <a:lnSpc>
                <a:spcPct val="90000"/>
              </a:lnSpc>
              <a:spcBef>
                <a:spcPts val="3100"/>
              </a:spcBef>
              <a:spcAft>
                <a:spcPts val="0"/>
              </a:spcAft>
              <a:buClr>
                <a:srgbClr val="000000"/>
              </a:buClr>
              <a:buSzPts val="7500"/>
              <a:buFont typeface="Calibri"/>
              <a:buNone/>
              <a:defRPr sz="7500" b="1"/>
            </a:lvl2pPr>
            <a:lvl3pPr marL="1371600" lvl="2" indent="-228600" algn="l">
              <a:lnSpc>
                <a:spcPct val="90000"/>
              </a:lnSpc>
              <a:spcBef>
                <a:spcPts val="3100"/>
              </a:spcBef>
              <a:spcAft>
                <a:spcPts val="0"/>
              </a:spcAft>
              <a:buClr>
                <a:srgbClr val="000000"/>
              </a:buClr>
              <a:buSzPts val="7500"/>
              <a:buFont typeface="Calibri"/>
              <a:buNone/>
              <a:defRPr sz="7500" b="1"/>
            </a:lvl3pPr>
            <a:lvl4pPr marL="1828800" lvl="3" indent="-228600" algn="l">
              <a:lnSpc>
                <a:spcPct val="90000"/>
              </a:lnSpc>
              <a:spcBef>
                <a:spcPts val="3100"/>
              </a:spcBef>
              <a:spcAft>
                <a:spcPts val="0"/>
              </a:spcAft>
              <a:buClr>
                <a:srgbClr val="000000"/>
              </a:buClr>
              <a:buSzPts val="7500"/>
              <a:buFont typeface="Calibri"/>
              <a:buNone/>
              <a:defRPr sz="7500" b="1"/>
            </a:lvl4pPr>
            <a:lvl5pPr marL="2286000" lvl="4" indent="-228600" algn="l">
              <a:lnSpc>
                <a:spcPct val="90000"/>
              </a:lnSpc>
              <a:spcBef>
                <a:spcPts val="3100"/>
              </a:spcBef>
              <a:spcAft>
                <a:spcPts val="0"/>
              </a:spcAft>
              <a:buClr>
                <a:srgbClr val="000000"/>
              </a:buClr>
              <a:buSzPts val="7500"/>
              <a:buFont typeface="Calibri"/>
              <a:buNone/>
              <a:defRPr sz="7500" b="1"/>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28" name="Google Shape;28;p6"/>
          <p:cNvSpPr txBox="1">
            <a:spLocks noGrp="1"/>
          </p:cNvSpPr>
          <p:nvPr>
            <p:ph type="body" idx="2"/>
          </p:nvPr>
        </p:nvSpPr>
        <p:spPr>
          <a:xfrm>
            <a:off x="14580216" y="10590159"/>
            <a:ext cx="12243934" cy="5190074"/>
          </a:xfrm>
          <a:prstGeom prst="rect">
            <a:avLst/>
          </a:prstGeom>
          <a:noFill/>
          <a:ln>
            <a:noFill/>
          </a:ln>
        </p:spPr>
        <p:txBody>
          <a:bodyPr spcFirstLastPara="1" wrap="square" lIns="45700" tIns="45700" rIns="45700" bIns="45700" anchor="b" anchorCtr="0">
            <a:normAutofit/>
          </a:bodyPr>
          <a:lstStyle>
            <a:lvl1pPr marL="457200" lvl="0" indent="-342900" algn="l">
              <a:lnSpc>
                <a:spcPct val="90000"/>
              </a:lnSpc>
              <a:spcBef>
                <a:spcPts val="3100"/>
              </a:spcBef>
              <a:spcAft>
                <a:spcPts val="0"/>
              </a:spcAft>
              <a:buClr>
                <a:srgbClr val="000000"/>
              </a:buClr>
              <a:buSzPts val="1800"/>
              <a:buChar char="•"/>
              <a:defRPr/>
            </a:lvl1pPr>
            <a:lvl2pPr marL="914400" lvl="1" indent="-342900" algn="l">
              <a:lnSpc>
                <a:spcPct val="90000"/>
              </a:lnSpc>
              <a:spcBef>
                <a:spcPts val="3100"/>
              </a:spcBef>
              <a:spcAft>
                <a:spcPts val="0"/>
              </a:spcAft>
              <a:buClr>
                <a:srgbClr val="000000"/>
              </a:buClr>
              <a:buSzPts val="1800"/>
              <a:buChar char="•"/>
              <a:defRPr/>
            </a:lvl2pPr>
            <a:lvl3pPr marL="1371600" lvl="2" indent="-342900" algn="l">
              <a:lnSpc>
                <a:spcPct val="90000"/>
              </a:lnSpc>
              <a:spcBef>
                <a:spcPts val="3100"/>
              </a:spcBef>
              <a:spcAft>
                <a:spcPts val="0"/>
              </a:spcAft>
              <a:buClr>
                <a:srgbClr val="000000"/>
              </a:buClr>
              <a:buSzPts val="1800"/>
              <a:buChar char="•"/>
              <a:defRPr/>
            </a:lvl3pPr>
            <a:lvl4pPr marL="1828800" lvl="3" indent="-342900" algn="l">
              <a:lnSpc>
                <a:spcPct val="90000"/>
              </a:lnSpc>
              <a:spcBef>
                <a:spcPts val="3100"/>
              </a:spcBef>
              <a:spcAft>
                <a:spcPts val="0"/>
              </a:spcAft>
              <a:buClr>
                <a:srgbClr val="000000"/>
              </a:buClr>
              <a:buSzPts val="1800"/>
              <a:buChar char="•"/>
              <a:defRPr/>
            </a:lvl4pPr>
            <a:lvl5pPr marL="2286000" lvl="4" indent="-342900" algn="l">
              <a:lnSpc>
                <a:spcPct val="90000"/>
              </a:lnSpc>
              <a:spcBef>
                <a:spcPts val="3100"/>
              </a:spcBef>
              <a:spcAft>
                <a:spcPts val="0"/>
              </a:spcAft>
              <a:buClr>
                <a:srgbClr val="000000"/>
              </a:buClr>
              <a:buSzPts val="1800"/>
              <a:buChar char="•"/>
              <a:defRPr/>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29" name="Google Shape;29;p6"/>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p:cSld name="Somente Título">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1980028" y="2300043"/>
            <a:ext cx="24840369" cy="8350127"/>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32" name="Google Shape;32;p7"/>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p:cSld name="Em Branco">
    <p:spTree>
      <p:nvGrpSpPr>
        <p:cNvPr id="1" name="Shape 33"/>
        <p:cNvGrpSpPr/>
        <p:nvPr/>
      </p:nvGrpSpPr>
      <p:grpSpPr>
        <a:xfrm>
          <a:off x="0" y="0"/>
          <a:ext cx="0" cy="0"/>
          <a:chOff x="0" y="0"/>
          <a:chExt cx="0" cy="0"/>
        </a:xfrm>
      </p:grpSpPr>
      <p:sp>
        <p:nvSpPr>
          <p:cNvPr id="34" name="Google Shape;34;p8"/>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p:cSld name="Conteúdo com Legenda">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1983780" y="2880042"/>
            <a:ext cx="9288888" cy="10080150"/>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10000"/>
              <a:buFont typeface="Calibri"/>
              <a:buNone/>
              <a:defRPr sz="10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37" name="Google Shape;37;p9"/>
          <p:cNvSpPr txBox="1">
            <a:spLocks noGrp="1"/>
          </p:cNvSpPr>
          <p:nvPr>
            <p:ph type="body" idx="1"/>
          </p:nvPr>
        </p:nvSpPr>
        <p:spPr>
          <a:xfrm>
            <a:off x="12243931" y="6220102"/>
            <a:ext cx="14580217" cy="30700452"/>
          </a:xfrm>
          <a:prstGeom prst="rect">
            <a:avLst/>
          </a:prstGeom>
          <a:noFill/>
          <a:ln>
            <a:noFill/>
          </a:ln>
        </p:spPr>
        <p:txBody>
          <a:bodyPr spcFirstLastPara="1" wrap="square" lIns="45700" tIns="45700" rIns="45700" bIns="45700" anchor="t" anchorCtr="0">
            <a:normAutofit/>
          </a:bodyPr>
          <a:lstStyle>
            <a:lvl1pPr marL="457200" lvl="0" indent="-863600" algn="l">
              <a:lnSpc>
                <a:spcPct val="90000"/>
              </a:lnSpc>
              <a:spcBef>
                <a:spcPts val="3100"/>
              </a:spcBef>
              <a:spcAft>
                <a:spcPts val="0"/>
              </a:spcAft>
              <a:buClr>
                <a:srgbClr val="000000"/>
              </a:buClr>
              <a:buSzPts val="10000"/>
              <a:buChar char="•"/>
              <a:defRPr sz="10000"/>
            </a:lvl1pPr>
            <a:lvl2pPr marL="914400" lvl="1" indent="-863600" algn="l">
              <a:lnSpc>
                <a:spcPct val="90000"/>
              </a:lnSpc>
              <a:spcBef>
                <a:spcPts val="3100"/>
              </a:spcBef>
              <a:spcAft>
                <a:spcPts val="0"/>
              </a:spcAft>
              <a:buClr>
                <a:srgbClr val="000000"/>
              </a:buClr>
              <a:buSzPts val="10000"/>
              <a:buChar char="•"/>
              <a:defRPr sz="10000"/>
            </a:lvl2pPr>
            <a:lvl3pPr marL="1371600" lvl="2" indent="-863600" algn="l">
              <a:lnSpc>
                <a:spcPct val="90000"/>
              </a:lnSpc>
              <a:spcBef>
                <a:spcPts val="3100"/>
              </a:spcBef>
              <a:spcAft>
                <a:spcPts val="0"/>
              </a:spcAft>
              <a:buClr>
                <a:srgbClr val="000000"/>
              </a:buClr>
              <a:buSzPts val="10000"/>
              <a:buChar char="•"/>
              <a:defRPr sz="10000"/>
            </a:lvl3pPr>
            <a:lvl4pPr marL="1828800" lvl="3" indent="-863600" algn="l">
              <a:lnSpc>
                <a:spcPct val="90000"/>
              </a:lnSpc>
              <a:spcBef>
                <a:spcPts val="3100"/>
              </a:spcBef>
              <a:spcAft>
                <a:spcPts val="0"/>
              </a:spcAft>
              <a:buClr>
                <a:srgbClr val="000000"/>
              </a:buClr>
              <a:buSzPts val="10000"/>
              <a:buChar char="•"/>
              <a:defRPr sz="10000"/>
            </a:lvl4pPr>
            <a:lvl5pPr marL="2286000" lvl="4" indent="-863600" algn="l">
              <a:lnSpc>
                <a:spcPct val="90000"/>
              </a:lnSpc>
              <a:spcBef>
                <a:spcPts val="3100"/>
              </a:spcBef>
              <a:spcAft>
                <a:spcPts val="0"/>
              </a:spcAft>
              <a:buClr>
                <a:srgbClr val="000000"/>
              </a:buClr>
              <a:buSzPts val="10000"/>
              <a:buChar char="•"/>
              <a:defRPr sz="10000"/>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38" name="Google Shape;38;p9"/>
          <p:cNvSpPr txBox="1">
            <a:spLocks noGrp="1"/>
          </p:cNvSpPr>
          <p:nvPr>
            <p:ph type="body" idx="2"/>
          </p:nvPr>
        </p:nvSpPr>
        <p:spPr>
          <a:xfrm>
            <a:off x="1983779" y="12960191"/>
            <a:ext cx="9288889" cy="24010358"/>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100"/>
              </a:spcBef>
              <a:spcAft>
                <a:spcPts val="0"/>
              </a:spcAft>
              <a:buClr>
                <a:srgbClr val="000000"/>
              </a:buClr>
              <a:buSzPts val="1800"/>
              <a:buChar char="•"/>
              <a:defRPr/>
            </a:lvl1pPr>
            <a:lvl2pPr marL="914400" lvl="1" indent="-342900" algn="l">
              <a:lnSpc>
                <a:spcPct val="90000"/>
              </a:lnSpc>
              <a:spcBef>
                <a:spcPts val="3100"/>
              </a:spcBef>
              <a:spcAft>
                <a:spcPts val="0"/>
              </a:spcAft>
              <a:buClr>
                <a:srgbClr val="000000"/>
              </a:buClr>
              <a:buSzPts val="1800"/>
              <a:buChar char="•"/>
              <a:defRPr/>
            </a:lvl2pPr>
            <a:lvl3pPr marL="1371600" lvl="2" indent="-342900" algn="l">
              <a:lnSpc>
                <a:spcPct val="90000"/>
              </a:lnSpc>
              <a:spcBef>
                <a:spcPts val="3100"/>
              </a:spcBef>
              <a:spcAft>
                <a:spcPts val="0"/>
              </a:spcAft>
              <a:buClr>
                <a:srgbClr val="000000"/>
              </a:buClr>
              <a:buSzPts val="1800"/>
              <a:buChar char="•"/>
              <a:defRPr/>
            </a:lvl3pPr>
            <a:lvl4pPr marL="1828800" lvl="3" indent="-342900" algn="l">
              <a:lnSpc>
                <a:spcPct val="90000"/>
              </a:lnSpc>
              <a:spcBef>
                <a:spcPts val="3100"/>
              </a:spcBef>
              <a:spcAft>
                <a:spcPts val="0"/>
              </a:spcAft>
              <a:buClr>
                <a:srgbClr val="000000"/>
              </a:buClr>
              <a:buSzPts val="1800"/>
              <a:buChar char="•"/>
              <a:defRPr/>
            </a:lvl4pPr>
            <a:lvl5pPr marL="2286000" lvl="4" indent="-342900" algn="l">
              <a:lnSpc>
                <a:spcPct val="90000"/>
              </a:lnSpc>
              <a:spcBef>
                <a:spcPts val="3100"/>
              </a:spcBef>
              <a:spcAft>
                <a:spcPts val="0"/>
              </a:spcAft>
              <a:buClr>
                <a:srgbClr val="000000"/>
              </a:buClr>
              <a:buSzPts val="1800"/>
              <a:buChar char="•"/>
              <a:defRPr/>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39" name="Google Shape;39;p9"/>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p:cSld name="Imagem com Legenda">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1983780" y="2880042"/>
            <a:ext cx="9288888" cy="10080150"/>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10000"/>
              <a:buFont typeface="Calibri"/>
              <a:buNone/>
              <a:defRPr sz="10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42" name="Google Shape;42;p10"/>
          <p:cNvSpPr>
            <a:spLocks noGrp="1"/>
          </p:cNvSpPr>
          <p:nvPr>
            <p:ph type="pic" idx="2"/>
          </p:nvPr>
        </p:nvSpPr>
        <p:spPr>
          <a:xfrm>
            <a:off x="12243931" y="6220102"/>
            <a:ext cx="14580217" cy="30700452"/>
          </a:xfrm>
          <a:prstGeom prst="rect">
            <a:avLst/>
          </a:prstGeom>
          <a:noFill/>
          <a:ln>
            <a:noFill/>
          </a:ln>
        </p:spPr>
      </p:sp>
      <p:sp>
        <p:nvSpPr>
          <p:cNvPr id="43" name="Google Shape;43;p10"/>
          <p:cNvSpPr txBox="1">
            <a:spLocks noGrp="1"/>
          </p:cNvSpPr>
          <p:nvPr>
            <p:ph type="body" idx="1"/>
          </p:nvPr>
        </p:nvSpPr>
        <p:spPr>
          <a:xfrm>
            <a:off x="1983780" y="12960191"/>
            <a:ext cx="9288888" cy="24010358"/>
          </a:xfrm>
          <a:prstGeom prst="rect">
            <a:avLst/>
          </a:prstGeom>
          <a:noFill/>
          <a:ln>
            <a:noFill/>
          </a:ln>
        </p:spPr>
        <p:txBody>
          <a:bodyPr spcFirstLastPara="1" wrap="square" lIns="45700" tIns="45700" rIns="45700" bIns="45700" anchor="t" anchorCtr="0">
            <a:normAutofit/>
          </a:bodyPr>
          <a:lstStyle>
            <a:lvl1pPr marL="457200" lvl="0" indent="-228600" algn="l">
              <a:lnSpc>
                <a:spcPct val="90000"/>
              </a:lnSpc>
              <a:spcBef>
                <a:spcPts val="3100"/>
              </a:spcBef>
              <a:spcAft>
                <a:spcPts val="0"/>
              </a:spcAft>
              <a:buClr>
                <a:srgbClr val="000000"/>
              </a:buClr>
              <a:buSzPts val="5000"/>
              <a:buFont typeface="Calibri"/>
              <a:buNone/>
              <a:defRPr sz="5000"/>
            </a:lvl1pPr>
            <a:lvl2pPr marL="914400" lvl="1" indent="-228600" algn="l">
              <a:lnSpc>
                <a:spcPct val="90000"/>
              </a:lnSpc>
              <a:spcBef>
                <a:spcPts val="3100"/>
              </a:spcBef>
              <a:spcAft>
                <a:spcPts val="0"/>
              </a:spcAft>
              <a:buClr>
                <a:srgbClr val="000000"/>
              </a:buClr>
              <a:buSzPts val="5000"/>
              <a:buFont typeface="Calibri"/>
              <a:buNone/>
              <a:defRPr sz="5000"/>
            </a:lvl2pPr>
            <a:lvl3pPr marL="1371600" lvl="2" indent="-228600" algn="l">
              <a:lnSpc>
                <a:spcPct val="90000"/>
              </a:lnSpc>
              <a:spcBef>
                <a:spcPts val="3100"/>
              </a:spcBef>
              <a:spcAft>
                <a:spcPts val="0"/>
              </a:spcAft>
              <a:buClr>
                <a:srgbClr val="000000"/>
              </a:buClr>
              <a:buSzPts val="5000"/>
              <a:buFont typeface="Calibri"/>
              <a:buNone/>
              <a:defRPr sz="5000"/>
            </a:lvl3pPr>
            <a:lvl4pPr marL="1828800" lvl="3" indent="-228600" algn="l">
              <a:lnSpc>
                <a:spcPct val="90000"/>
              </a:lnSpc>
              <a:spcBef>
                <a:spcPts val="3100"/>
              </a:spcBef>
              <a:spcAft>
                <a:spcPts val="0"/>
              </a:spcAft>
              <a:buClr>
                <a:srgbClr val="000000"/>
              </a:buClr>
              <a:buSzPts val="5000"/>
              <a:buFont typeface="Calibri"/>
              <a:buNone/>
              <a:defRPr sz="5000"/>
            </a:lvl4pPr>
            <a:lvl5pPr marL="2286000" lvl="4" indent="-228600" algn="l">
              <a:lnSpc>
                <a:spcPct val="90000"/>
              </a:lnSpc>
              <a:spcBef>
                <a:spcPts val="3100"/>
              </a:spcBef>
              <a:spcAft>
                <a:spcPts val="0"/>
              </a:spcAft>
              <a:buClr>
                <a:srgbClr val="000000"/>
              </a:buClr>
              <a:buSzPts val="5000"/>
              <a:buFont typeface="Calibri"/>
              <a:buNone/>
              <a:defRPr sz="5000"/>
            </a:lvl5pPr>
            <a:lvl6pPr marL="2743200" lvl="5" indent="-342900" algn="l">
              <a:lnSpc>
                <a:spcPct val="90000"/>
              </a:lnSpc>
              <a:spcBef>
                <a:spcPts val="3100"/>
              </a:spcBef>
              <a:spcAft>
                <a:spcPts val="0"/>
              </a:spcAft>
              <a:buClr>
                <a:srgbClr val="000000"/>
              </a:buClr>
              <a:buSzPts val="1800"/>
              <a:buChar char="•"/>
              <a:defRPr/>
            </a:lvl6pPr>
            <a:lvl7pPr marL="3200400" lvl="6" indent="-342900" algn="l">
              <a:lnSpc>
                <a:spcPct val="90000"/>
              </a:lnSpc>
              <a:spcBef>
                <a:spcPts val="3100"/>
              </a:spcBef>
              <a:spcAft>
                <a:spcPts val="0"/>
              </a:spcAft>
              <a:buClr>
                <a:srgbClr val="000000"/>
              </a:buClr>
              <a:buSzPts val="1800"/>
              <a:buChar char="•"/>
              <a:defRPr/>
            </a:lvl7pPr>
            <a:lvl8pPr marL="3657600" lvl="7" indent="-342900" algn="l">
              <a:lnSpc>
                <a:spcPct val="90000"/>
              </a:lnSpc>
              <a:spcBef>
                <a:spcPts val="3100"/>
              </a:spcBef>
              <a:spcAft>
                <a:spcPts val="0"/>
              </a:spcAft>
              <a:buClr>
                <a:srgbClr val="000000"/>
              </a:buClr>
              <a:buSzPts val="1800"/>
              <a:buChar char="•"/>
              <a:defRPr/>
            </a:lvl8pPr>
            <a:lvl9pPr marL="4114800" lvl="8" indent="-342900" algn="l">
              <a:lnSpc>
                <a:spcPct val="90000"/>
              </a:lnSpc>
              <a:spcBef>
                <a:spcPts val="3100"/>
              </a:spcBef>
              <a:spcAft>
                <a:spcPts val="0"/>
              </a:spcAft>
              <a:buClr>
                <a:srgbClr val="000000"/>
              </a:buClr>
              <a:buSzPts val="1800"/>
              <a:buChar char="•"/>
              <a:defRPr/>
            </a:lvl9pPr>
          </a:lstStyle>
          <a:p>
            <a:endParaRPr/>
          </a:p>
        </p:txBody>
      </p:sp>
      <p:sp>
        <p:nvSpPr>
          <p:cNvPr id="44" name="Google Shape;44;p10"/>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3700"/>
              <a:buFont typeface="Calibri"/>
              <a:buNone/>
              <a:defRPr sz="3700">
                <a:solidFill>
                  <a:srgbClr val="888888"/>
                </a:solidFill>
              </a:defRPr>
            </a:lvl1pPr>
            <a:lvl2pPr marL="0" lvl="1" indent="0" algn="r">
              <a:lnSpc>
                <a:spcPct val="100000"/>
              </a:lnSpc>
              <a:spcBef>
                <a:spcPts val="0"/>
              </a:spcBef>
              <a:spcAft>
                <a:spcPts val="0"/>
              </a:spcAft>
              <a:buClr>
                <a:srgbClr val="888888"/>
              </a:buClr>
              <a:buSzPts val="3700"/>
              <a:buFont typeface="Calibri"/>
              <a:buNone/>
              <a:defRPr sz="3700">
                <a:solidFill>
                  <a:srgbClr val="888888"/>
                </a:solidFill>
              </a:defRPr>
            </a:lvl2pPr>
            <a:lvl3pPr marL="0" lvl="2" indent="0" algn="r">
              <a:lnSpc>
                <a:spcPct val="100000"/>
              </a:lnSpc>
              <a:spcBef>
                <a:spcPts val="0"/>
              </a:spcBef>
              <a:spcAft>
                <a:spcPts val="0"/>
              </a:spcAft>
              <a:buClr>
                <a:srgbClr val="888888"/>
              </a:buClr>
              <a:buSzPts val="3700"/>
              <a:buFont typeface="Calibri"/>
              <a:buNone/>
              <a:defRPr sz="3700">
                <a:solidFill>
                  <a:srgbClr val="888888"/>
                </a:solidFill>
              </a:defRPr>
            </a:lvl3pPr>
            <a:lvl4pPr marL="0" lvl="3" indent="0" algn="r">
              <a:lnSpc>
                <a:spcPct val="100000"/>
              </a:lnSpc>
              <a:spcBef>
                <a:spcPts val="0"/>
              </a:spcBef>
              <a:spcAft>
                <a:spcPts val="0"/>
              </a:spcAft>
              <a:buClr>
                <a:srgbClr val="888888"/>
              </a:buClr>
              <a:buSzPts val="3700"/>
              <a:buFont typeface="Calibri"/>
              <a:buNone/>
              <a:defRPr sz="3700">
                <a:solidFill>
                  <a:srgbClr val="888888"/>
                </a:solidFill>
              </a:defRPr>
            </a:lvl4pPr>
            <a:lvl5pPr marL="0" lvl="4" indent="0" algn="r">
              <a:lnSpc>
                <a:spcPct val="100000"/>
              </a:lnSpc>
              <a:spcBef>
                <a:spcPts val="0"/>
              </a:spcBef>
              <a:spcAft>
                <a:spcPts val="0"/>
              </a:spcAft>
              <a:buClr>
                <a:srgbClr val="888888"/>
              </a:buClr>
              <a:buSzPts val="3700"/>
              <a:buFont typeface="Calibri"/>
              <a:buNone/>
              <a:defRPr sz="3700">
                <a:solidFill>
                  <a:srgbClr val="888888"/>
                </a:solidFill>
              </a:defRPr>
            </a:lvl5pPr>
            <a:lvl6pPr marL="0" lvl="5" indent="0" algn="r">
              <a:lnSpc>
                <a:spcPct val="100000"/>
              </a:lnSpc>
              <a:spcBef>
                <a:spcPts val="0"/>
              </a:spcBef>
              <a:spcAft>
                <a:spcPts val="0"/>
              </a:spcAft>
              <a:buClr>
                <a:srgbClr val="888888"/>
              </a:buClr>
              <a:buSzPts val="3700"/>
              <a:buFont typeface="Calibri"/>
              <a:buNone/>
              <a:defRPr sz="3700">
                <a:solidFill>
                  <a:srgbClr val="888888"/>
                </a:solidFill>
              </a:defRPr>
            </a:lvl6pPr>
            <a:lvl7pPr marL="0" lvl="6" indent="0" algn="r">
              <a:lnSpc>
                <a:spcPct val="100000"/>
              </a:lnSpc>
              <a:spcBef>
                <a:spcPts val="0"/>
              </a:spcBef>
              <a:spcAft>
                <a:spcPts val="0"/>
              </a:spcAft>
              <a:buClr>
                <a:srgbClr val="888888"/>
              </a:buClr>
              <a:buSzPts val="3700"/>
              <a:buFont typeface="Calibri"/>
              <a:buNone/>
              <a:defRPr sz="3700">
                <a:solidFill>
                  <a:srgbClr val="888888"/>
                </a:solidFill>
              </a:defRPr>
            </a:lvl7pPr>
            <a:lvl8pPr marL="0" lvl="7" indent="0" algn="r">
              <a:lnSpc>
                <a:spcPct val="100000"/>
              </a:lnSpc>
              <a:spcBef>
                <a:spcPts val="0"/>
              </a:spcBef>
              <a:spcAft>
                <a:spcPts val="0"/>
              </a:spcAft>
              <a:buClr>
                <a:srgbClr val="888888"/>
              </a:buClr>
              <a:buSzPts val="3700"/>
              <a:buFont typeface="Calibri"/>
              <a:buNone/>
              <a:defRPr sz="3700">
                <a:solidFill>
                  <a:srgbClr val="888888"/>
                </a:solidFill>
              </a:defRPr>
            </a:lvl8pPr>
            <a:lvl9pPr marL="0" lvl="8" indent="0" algn="r">
              <a:lnSpc>
                <a:spcPct val="100000"/>
              </a:lnSpc>
              <a:spcBef>
                <a:spcPts val="0"/>
              </a:spcBef>
              <a:spcAft>
                <a:spcPts val="0"/>
              </a:spcAft>
              <a:buClr>
                <a:srgbClr val="888888"/>
              </a:buClr>
              <a:buSzPts val="3700"/>
              <a:buFont typeface="Calibri"/>
              <a:buNone/>
              <a:defRPr sz="3700">
                <a:solidFill>
                  <a:srgbClr val="888888"/>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980028" y="2300043"/>
            <a:ext cx="24840369" cy="8350127"/>
          </a:xfrm>
          <a:prstGeom prst="rect">
            <a:avLst/>
          </a:prstGeom>
          <a:noFill/>
          <a:ln>
            <a:noFill/>
          </a:ln>
        </p:spPr>
        <p:txBody>
          <a:bodyPr spcFirstLastPara="1" wrap="square" lIns="45700" tIns="45700" rIns="45700" bIns="45700" anchor="ctr" anchorCtr="0">
            <a:normAutofit/>
          </a:bodyPr>
          <a:lstStyle>
            <a:lvl1pPr marR="0" lvl="0"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1pPr>
            <a:lvl2pPr marR="0" lvl="1"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2pPr>
            <a:lvl3pPr marR="0" lvl="2"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3pPr>
            <a:lvl4pPr marR="0" lvl="3"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4pPr>
            <a:lvl5pPr marR="0" lvl="4"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5pPr>
            <a:lvl6pPr marR="0" lvl="5"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6pPr>
            <a:lvl7pPr marR="0" lvl="6"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7pPr>
            <a:lvl8pPr marR="0" lvl="7"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8pPr>
            <a:lvl9pPr marR="0" lvl="8" algn="l" rtl="0">
              <a:lnSpc>
                <a:spcPct val="90000"/>
              </a:lnSpc>
              <a:spcBef>
                <a:spcPts val="0"/>
              </a:spcBef>
              <a:spcAft>
                <a:spcPts val="0"/>
              </a:spcAft>
              <a:buClr>
                <a:srgbClr val="000000"/>
              </a:buClr>
              <a:buSzPts val="13800"/>
              <a:buFont typeface="Calibri"/>
              <a:buNone/>
              <a:defRPr sz="13800" b="0" i="0" u="none" strike="noStrike" cap="none">
                <a:solidFill>
                  <a:srgbClr val="000000"/>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1980028" y="11500170"/>
            <a:ext cx="24840369" cy="27410408"/>
          </a:xfrm>
          <a:prstGeom prst="rect">
            <a:avLst/>
          </a:prstGeom>
          <a:noFill/>
          <a:ln>
            <a:noFill/>
          </a:ln>
        </p:spPr>
        <p:txBody>
          <a:bodyPr spcFirstLastPara="1" wrap="square" lIns="45700" tIns="45700" rIns="45700" bIns="45700" anchor="t" anchorCtr="0">
            <a:normAutofit/>
          </a:bodyPr>
          <a:lstStyle>
            <a:lvl1pPr marL="457200" marR="0" lvl="0"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1pPr>
            <a:lvl2pPr marL="914400" marR="0" lvl="1"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2pPr>
            <a:lvl3pPr marL="1371600" marR="0" lvl="2"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3pPr>
            <a:lvl4pPr marL="1828800" marR="0" lvl="3"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4pPr>
            <a:lvl5pPr marL="2286000" marR="0" lvl="4"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5pPr>
            <a:lvl6pPr marL="2743200" marR="0" lvl="5"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6pPr>
            <a:lvl7pPr marL="3200400" marR="0" lvl="6"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7pPr>
            <a:lvl8pPr marL="3657600" marR="0" lvl="7"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8pPr>
            <a:lvl9pPr marL="4114800" marR="0" lvl="8" indent="-787400" algn="l" rtl="0">
              <a:lnSpc>
                <a:spcPct val="90000"/>
              </a:lnSpc>
              <a:spcBef>
                <a:spcPts val="3100"/>
              </a:spcBef>
              <a:spcAft>
                <a:spcPts val="0"/>
              </a:spcAft>
              <a:buClr>
                <a:srgbClr val="000000"/>
              </a:buClr>
              <a:buSzPts val="8800"/>
              <a:buFont typeface="Arial"/>
              <a:buChar char="•"/>
              <a:defRPr sz="8800" b="0" i="0" u="none" strike="noStrike" cap="none">
                <a:solidFill>
                  <a:srgbClr val="000000"/>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26239931" y="40911002"/>
            <a:ext cx="580465" cy="559232"/>
          </a:xfrm>
          <a:prstGeom prst="rect">
            <a:avLst/>
          </a:prstGeom>
          <a:noFill/>
          <a:ln>
            <a:noFill/>
          </a:ln>
        </p:spPr>
        <p:txBody>
          <a:bodyPr spcFirstLastPara="1" wrap="square" lIns="45700" tIns="45700" rIns="45700" bIns="45700" anchor="ctr" anchorCtr="0">
            <a:spAutoFit/>
          </a:bodyPr>
          <a:lstStyle>
            <a:lvl1pPr marL="0" marR="0" lvl="0"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3700"/>
              <a:buFont typeface="Calibri"/>
              <a:buNone/>
              <a:defRPr sz="37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1980028" y="2300043"/>
            <a:ext cx="24840369" cy="8350127"/>
          </a:xfrm>
          <a:prstGeom prst="rect">
            <a:avLst/>
          </a:prstGeom>
          <a:noFill/>
          <a:ln>
            <a:noFill/>
          </a:ln>
        </p:spPr>
        <p:txBody>
          <a:bodyPr spcFirstLastPara="1" wrap="square" lIns="45700" tIns="45700" rIns="45700" bIns="45700" anchor="ctr" anchorCtr="0">
            <a:normAutofit/>
          </a:bodyPr>
          <a:lstStyle/>
          <a:p>
            <a:pPr marL="0" lvl="0" indent="0" algn="l" rtl="0">
              <a:lnSpc>
                <a:spcPct val="90000"/>
              </a:lnSpc>
              <a:spcBef>
                <a:spcPts val="0"/>
              </a:spcBef>
              <a:spcAft>
                <a:spcPts val="0"/>
              </a:spcAft>
              <a:buClr>
                <a:srgbClr val="000000"/>
              </a:buClr>
              <a:buSzPts val="13800"/>
              <a:buFont typeface="Calibri"/>
              <a:buNone/>
            </a:pPr>
            <a:r>
              <a:rPr lang="pt-BR" sz="13800" b="0" i="0" u="none" strike="noStrike" cap="none">
                <a:solidFill>
                  <a:srgbClr val="000000"/>
                </a:solidFill>
                <a:latin typeface="Calibri"/>
                <a:ea typeface="Calibri"/>
                <a:cs typeface="Calibri"/>
                <a:sym typeface="Calibri"/>
              </a:rPr>
              <a:t>INSTRUÇÕES</a:t>
            </a:r>
            <a:endParaRPr/>
          </a:p>
        </p:txBody>
      </p:sp>
      <p:sp>
        <p:nvSpPr>
          <p:cNvPr id="50" name="Google Shape;50;p11"/>
          <p:cNvSpPr txBox="1">
            <a:spLocks noGrp="1"/>
          </p:cNvSpPr>
          <p:nvPr>
            <p:ph type="body" idx="1"/>
          </p:nvPr>
        </p:nvSpPr>
        <p:spPr>
          <a:xfrm>
            <a:off x="1980028" y="11500170"/>
            <a:ext cx="24840369" cy="27410408"/>
          </a:xfrm>
          <a:prstGeom prst="rect">
            <a:avLst/>
          </a:prstGeom>
          <a:noFill/>
          <a:ln>
            <a:noFill/>
          </a:ln>
        </p:spPr>
        <p:txBody>
          <a:bodyPr spcFirstLastPara="1" wrap="square" lIns="45700" tIns="45700" rIns="45700" bIns="45700" anchor="t" anchorCtr="0">
            <a:normAutofit/>
          </a:bodyPr>
          <a:lstStyle/>
          <a:p>
            <a:pPr marL="720021" lvl="0" indent="-720021" algn="l" rtl="0">
              <a:lnSpc>
                <a:spcPct val="90000"/>
              </a:lnSpc>
              <a:spcBef>
                <a:spcPts val="0"/>
              </a:spcBef>
              <a:spcAft>
                <a:spcPts val="0"/>
              </a:spcAft>
              <a:buClr>
                <a:srgbClr val="000000"/>
              </a:buClr>
              <a:buSzPts val="8800"/>
              <a:buChar char="•"/>
            </a:pPr>
            <a:r>
              <a:rPr lang="pt-BR"/>
              <a:t>O Banner/pôster deve ser impresso em papel nas dimensões de 1,20x0,80m (este arquivo editável já possui essas dimensões). Recomenda-se a edição deste template utilizando o software Libre Office “Apresentação Impress” ou o Microsoft “Power Point”; </a:t>
            </a:r>
            <a:endParaRPr/>
          </a:p>
          <a:p>
            <a:pPr marL="720021" lvl="0" indent="-720021" algn="l" rtl="0">
              <a:lnSpc>
                <a:spcPct val="90000"/>
              </a:lnSpc>
              <a:spcBef>
                <a:spcPts val="3100"/>
              </a:spcBef>
              <a:spcAft>
                <a:spcPts val="0"/>
              </a:spcAft>
              <a:buClr>
                <a:srgbClr val="000000"/>
              </a:buClr>
              <a:buSzPts val="8800"/>
              <a:buChar char="•"/>
            </a:pPr>
            <a:r>
              <a:rPr lang="pt-BR"/>
              <a:t>O título do cabeçalho deve ser exatamente o mesmo do  plano de trabalho; </a:t>
            </a:r>
            <a:endParaRPr/>
          </a:p>
          <a:p>
            <a:pPr marL="720021" lvl="0" indent="-720021" algn="l" rtl="0">
              <a:lnSpc>
                <a:spcPct val="90000"/>
              </a:lnSpc>
              <a:spcBef>
                <a:spcPts val="3100"/>
              </a:spcBef>
              <a:spcAft>
                <a:spcPts val="0"/>
              </a:spcAft>
              <a:buClr>
                <a:srgbClr val="000000"/>
              </a:buClr>
              <a:buSzPts val="8800"/>
              <a:buChar char="•"/>
            </a:pPr>
            <a:r>
              <a:rPr lang="pt-BR"/>
              <a:t>Os logotipos já inseridos do CONEX, da UFSB ou da PROEX não devem ser retirados do banner/pôster.</a:t>
            </a:r>
            <a:endParaRPr/>
          </a:p>
          <a:p>
            <a:pPr marL="720021" lvl="0" indent="-720021" algn="l" rtl="0">
              <a:lnSpc>
                <a:spcPct val="90000"/>
              </a:lnSpc>
              <a:spcBef>
                <a:spcPts val="3100"/>
              </a:spcBef>
              <a:spcAft>
                <a:spcPts val="0"/>
              </a:spcAft>
              <a:buClr>
                <a:srgbClr val="000000"/>
              </a:buClr>
              <a:buSzPts val="8800"/>
              <a:buChar char="•"/>
            </a:pPr>
            <a:r>
              <a:rPr lang="pt-BR"/>
              <a:t>A disposição da introdução, objetivos, material e métodos, resultados e conclusão é meramente ilustrativa, cabendo aos autores organizarem a apresentação conforme lhes convier.</a:t>
            </a:r>
            <a:endParaRPr/>
          </a:p>
          <a:p>
            <a:pPr marL="0" lvl="0" indent="0" algn="l" rtl="0">
              <a:lnSpc>
                <a:spcPct val="90000"/>
              </a:lnSpc>
              <a:spcBef>
                <a:spcPts val="3100"/>
              </a:spcBef>
              <a:spcAft>
                <a:spcPts val="0"/>
              </a:spcAft>
              <a:buClr>
                <a:srgbClr val="000000"/>
              </a:buClr>
              <a:buSzPts val="8800"/>
              <a:buNone/>
            </a:pPr>
            <a:endParaRPr/>
          </a:p>
          <a:p>
            <a:pPr marL="0" lvl="0" indent="0" algn="just" rtl="0">
              <a:lnSpc>
                <a:spcPct val="90000"/>
              </a:lnSpc>
              <a:spcBef>
                <a:spcPts val="3100"/>
              </a:spcBef>
              <a:spcAft>
                <a:spcPts val="0"/>
              </a:spcAft>
              <a:buClr>
                <a:srgbClr val="000000"/>
              </a:buClr>
              <a:buSzPts val="8800"/>
              <a:buNone/>
            </a:pPr>
            <a:endParaRPr/>
          </a:p>
          <a:p>
            <a:pPr marL="0" lvl="0" indent="0" algn="just" rtl="0">
              <a:lnSpc>
                <a:spcPct val="90000"/>
              </a:lnSpc>
              <a:spcBef>
                <a:spcPts val="3100"/>
              </a:spcBef>
              <a:spcAft>
                <a:spcPts val="0"/>
              </a:spcAft>
              <a:buClr>
                <a:srgbClr val="000000"/>
              </a:buClr>
              <a:buSzPts val="8800"/>
              <a:buNone/>
            </a:pPr>
            <a:r>
              <a:rPr lang="pt-BR"/>
              <a:t>Desejamos a todas e todos uma ótima apresentação!</a:t>
            </a:r>
            <a:endParaRPr/>
          </a:p>
          <a:p>
            <a:pPr marL="0" lvl="0" indent="0" algn="just" rtl="0">
              <a:lnSpc>
                <a:spcPct val="90000"/>
              </a:lnSpc>
              <a:spcBef>
                <a:spcPts val="3100"/>
              </a:spcBef>
              <a:spcAft>
                <a:spcPts val="0"/>
              </a:spcAft>
              <a:buClr>
                <a:srgbClr val="000000"/>
              </a:buClr>
              <a:buSzPts val="8800"/>
              <a:buNone/>
            </a:pPr>
            <a:r>
              <a:rPr lang="pt-BR"/>
              <a:t>Coordenação de Gestão da Extensão.</a:t>
            </a:r>
            <a:endParaRPr/>
          </a:p>
          <a:p>
            <a:pPr marL="0" lvl="0" indent="0" algn="l" rtl="0">
              <a:lnSpc>
                <a:spcPct val="90000"/>
              </a:lnSpc>
              <a:spcBef>
                <a:spcPts val="3100"/>
              </a:spcBef>
              <a:spcAft>
                <a:spcPts val="0"/>
              </a:spcAft>
              <a:buClr>
                <a:srgbClr val="000000"/>
              </a:buClr>
              <a:buSzPts val="8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55" name="Google Shape;55;p12"/>
          <p:cNvGrpSpPr/>
          <p:nvPr/>
        </p:nvGrpSpPr>
        <p:grpSpPr>
          <a:xfrm>
            <a:off x="25026476" y="4934142"/>
            <a:ext cx="3636080" cy="3784092"/>
            <a:chOff x="52069" y="265901"/>
            <a:chExt cx="3678381" cy="3962400"/>
          </a:xfrm>
        </p:grpSpPr>
        <p:sp>
          <p:nvSpPr>
            <p:cNvPr id="56" name="Google Shape;56;p12"/>
            <p:cNvSpPr/>
            <p:nvPr/>
          </p:nvSpPr>
          <p:spPr>
            <a:xfrm>
              <a:off x="225250" y="265901"/>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57" name="Google Shape;57;p12"/>
            <p:cNvSpPr txBox="1"/>
            <p:nvPr/>
          </p:nvSpPr>
          <p:spPr>
            <a:xfrm>
              <a:off x="52069" y="1542921"/>
              <a:ext cx="3401100" cy="999300"/>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FOTO DO  APRESENTADOR</a:t>
              </a:r>
              <a:endParaRPr/>
            </a:p>
          </p:txBody>
        </p:sp>
      </p:grpSp>
      <p:sp>
        <p:nvSpPr>
          <p:cNvPr id="58" name="Google Shape;58;p12"/>
          <p:cNvSpPr txBox="1"/>
          <p:nvPr/>
        </p:nvSpPr>
        <p:spPr>
          <a:xfrm>
            <a:off x="7082518" y="13195043"/>
            <a:ext cx="15808144" cy="1223924"/>
          </a:xfrm>
          <a:prstGeom prst="rect">
            <a:avLst/>
          </a:prstGeom>
          <a:noFill/>
          <a:ln>
            <a:noFill/>
          </a:ln>
        </p:spPr>
        <p:txBody>
          <a:bodyPr spcFirstLastPara="1" wrap="square" lIns="45700" tIns="45700" rIns="45700" bIns="45700" anchor="ctr" anchorCtr="0">
            <a:spAutoFit/>
          </a:bodyPr>
          <a:lstStyle/>
          <a:p>
            <a:pPr marL="0" marR="0" lvl="0" indent="0" algn="l" rtl="0">
              <a:lnSpc>
                <a:spcPct val="100000"/>
              </a:lnSpc>
              <a:spcBef>
                <a:spcPts val="0"/>
              </a:spcBef>
              <a:spcAft>
                <a:spcPts val="0"/>
              </a:spcAft>
              <a:buClr>
                <a:srgbClr val="FFFFFF"/>
              </a:buClr>
              <a:buSzPts val="4000"/>
              <a:buFont typeface="Calibri"/>
              <a:buNone/>
            </a:pPr>
            <a:r>
              <a:rPr lang="pt-BR" sz="4000" b="0" i="0" u="none" strike="noStrike" cap="none">
                <a:solidFill>
                  <a:srgbClr val="FFFFFF"/>
                </a:solidFill>
                <a:latin typeface="Calibri"/>
                <a:ea typeface="Calibri"/>
                <a:cs typeface="Calibri"/>
                <a:sym typeface="Calibri"/>
              </a:rPr>
              <a:t>8º CIPCI - CONGRESSO DE INICIAÇÃO À PESQUISA, CRIAÇÃO E INOVAÇÃO</a:t>
            </a:r>
            <a:endParaRPr/>
          </a:p>
          <a:p>
            <a:pPr marL="0" marR="0" lvl="0" indent="0" algn="l" rtl="0">
              <a:lnSpc>
                <a:spcPct val="100000"/>
              </a:lnSpc>
              <a:spcBef>
                <a:spcPts val="0"/>
              </a:spcBef>
              <a:spcAft>
                <a:spcPts val="0"/>
              </a:spcAft>
              <a:buClr>
                <a:srgbClr val="FFFFFF"/>
              </a:buClr>
              <a:buSzPts val="4000"/>
              <a:buFont typeface="Calibri"/>
              <a:buNone/>
            </a:pPr>
            <a:r>
              <a:rPr lang="pt-BR" sz="4000" b="0" i="0" u="none" strike="noStrike" cap="none">
                <a:solidFill>
                  <a:srgbClr val="FFFFFF"/>
                </a:solidFill>
                <a:latin typeface="Calibri"/>
                <a:ea typeface="Calibri"/>
                <a:cs typeface="Calibri"/>
                <a:sym typeface="Calibri"/>
              </a:rPr>
              <a:t>8ª SNCT - SEMANA NACIONAL DE CIÊNCIA E TECNOLOGIA</a:t>
            </a:r>
            <a:endParaRPr/>
          </a:p>
        </p:txBody>
      </p:sp>
      <p:sp>
        <p:nvSpPr>
          <p:cNvPr id="59" name="Google Shape;59;p12"/>
          <p:cNvSpPr txBox="1"/>
          <p:nvPr/>
        </p:nvSpPr>
        <p:spPr>
          <a:xfrm>
            <a:off x="5382079" y="7691795"/>
            <a:ext cx="18026700" cy="525300"/>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pt-BR" sz="2800" b="1" i="0" u="none" strike="noStrike" cap="none">
                <a:solidFill>
                  <a:srgbClr val="000000"/>
                </a:solidFill>
                <a:latin typeface="Arial"/>
                <a:ea typeface="Arial"/>
                <a:cs typeface="Arial"/>
                <a:sym typeface="Arial"/>
              </a:rPr>
              <a:t>vinculação dos/as autores/as na ordem da citação</a:t>
            </a:r>
            <a:endParaRPr sz="2800" b="1" i="0" u="none" strike="noStrike" cap="none">
              <a:solidFill>
                <a:srgbClr val="000000"/>
              </a:solidFill>
              <a:latin typeface="Arial"/>
              <a:ea typeface="Arial"/>
              <a:cs typeface="Arial"/>
              <a:sym typeface="Arial"/>
            </a:endParaRPr>
          </a:p>
        </p:txBody>
      </p:sp>
      <p:pic>
        <p:nvPicPr>
          <p:cNvPr id="60" name="Google Shape;60;p12" descr="Conector Reto 14"/>
          <p:cNvPicPr preferRelativeResize="0"/>
          <p:nvPr/>
        </p:nvPicPr>
        <p:blipFill rotWithShape="1">
          <a:blip r:embed="rId3">
            <a:alphaModFix/>
          </a:blip>
          <a:srcRect/>
          <a:stretch/>
        </p:blipFill>
        <p:spPr>
          <a:xfrm>
            <a:off x="719367" y="8815443"/>
            <a:ext cx="28045227" cy="177801"/>
          </a:xfrm>
          <a:prstGeom prst="rect">
            <a:avLst/>
          </a:prstGeom>
          <a:noFill/>
          <a:ln>
            <a:noFill/>
          </a:ln>
        </p:spPr>
      </p:pic>
      <p:sp>
        <p:nvSpPr>
          <p:cNvPr id="61" name="Google Shape;61;p12"/>
          <p:cNvSpPr txBox="1"/>
          <p:nvPr/>
        </p:nvSpPr>
        <p:spPr>
          <a:xfrm>
            <a:off x="4373795" y="6973442"/>
            <a:ext cx="20043300" cy="525300"/>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pt-BR" sz="2800" b="1" i="0" u="none" strike="noStrike" cap="none">
                <a:solidFill>
                  <a:srgbClr val="000000"/>
                </a:solidFill>
                <a:latin typeface="Arial"/>
                <a:ea typeface="Arial"/>
                <a:cs typeface="Arial"/>
                <a:sym typeface="Arial"/>
              </a:rPr>
              <a:t>Nome completo do/as autores/as, o nome do/a bolsista deve ser o primeiro e do/a coordenador/a deve  ser o último </a:t>
            </a:r>
            <a:endParaRPr sz="2800" b="0" i="0" u="none" strike="noStrike" cap="none">
              <a:solidFill>
                <a:srgbClr val="000000"/>
              </a:solidFill>
              <a:latin typeface="Calibri"/>
              <a:ea typeface="Calibri"/>
              <a:cs typeface="Calibri"/>
              <a:sym typeface="Calibri"/>
            </a:endParaRPr>
          </a:p>
        </p:txBody>
      </p:sp>
      <p:sp>
        <p:nvSpPr>
          <p:cNvPr id="62" name="Google Shape;62;p12"/>
          <p:cNvSpPr txBox="1"/>
          <p:nvPr/>
        </p:nvSpPr>
        <p:spPr>
          <a:xfrm>
            <a:off x="1636483" y="8851079"/>
            <a:ext cx="26211000" cy="464280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RESUMO: </a:t>
            </a:r>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pic>
        <p:nvPicPr>
          <p:cNvPr id="63" name="Google Shape;63;p12" descr="Conector Reto 14"/>
          <p:cNvPicPr preferRelativeResize="0"/>
          <p:nvPr/>
        </p:nvPicPr>
        <p:blipFill rotWithShape="1">
          <a:blip r:embed="rId4">
            <a:alphaModFix/>
          </a:blip>
          <a:srcRect/>
          <a:stretch/>
        </p:blipFill>
        <p:spPr>
          <a:xfrm rot="-5383114">
            <a:off x="109664" y="27991444"/>
            <a:ext cx="28571572" cy="177801"/>
          </a:xfrm>
          <a:prstGeom prst="rect">
            <a:avLst/>
          </a:prstGeom>
          <a:noFill/>
          <a:ln>
            <a:noFill/>
          </a:ln>
        </p:spPr>
      </p:pic>
      <p:sp>
        <p:nvSpPr>
          <p:cNvPr id="64" name="Google Shape;64;p12"/>
          <p:cNvSpPr txBox="1"/>
          <p:nvPr/>
        </p:nvSpPr>
        <p:spPr>
          <a:xfrm>
            <a:off x="1683346" y="14211120"/>
            <a:ext cx="12101994" cy="5047536"/>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INTRODUÇÃO/JUSTIFICATIVA: </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sp>
        <p:nvSpPr>
          <p:cNvPr id="65" name="Google Shape;65;p12"/>
          <p:cNvSpPr txBox="1"/>
          <p:nvPr/>
        </p:nvSpPr>
        <p:spPr>
          <a:xfrm>
            <a:off x="1683346" y="19532419"/>
            <a:ext cx="12101994" cy="393954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OBJETIVOS: </a:t>
            </a:r>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a:p>
        </p:txBody>
      </p:sp>
      <p:sp>
        <p:nvSpPr>
          <p:cNvPr id="66" name="Google Shape;66;p12"/>
          <p:cNvSpPr txBox="1"/>
          <p:nvPr/>
        </p:nvSpPr>
        <p:spPr>
          <a:xfrm>
            <a:off x="1683346" y="23879324"/>
            <a:ext cx="12101994" cy="5047536"/>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METODOLOGIA: </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grpSp>
        <p:nvGrpSpPr>
          <p:cNvPr id="67" name="Google Shape;67;p12"/>
          <p:cNvGrpSpPr/>
          <p:nvPr/>
        </p:nvGrpSpPr>
        <p:grpSpPr>
          <a:xfrm>
            <a:off x="1276689" y="29286022"/>
            <a:ext cx="3505201" cy="3962401"/>
            <a:chOff x="0" y="0"/>
            <a:chExt cx="3505200" cy="3962400"/>
          </a:xfrm>
        </p:grpSpPr>
        <p:sp>
          <p:nvSpPr>
            <p:cNvPr id="68" name="Google Shape;68;p12"/>
            <p:cNvSpPr/>
            <p:nvPr/>
          </p:nvSpPr>
          <p:spPr>
            <a:xfrm>
              <a:off x="0" y="0"/>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69" name="Google Shape;69;p12"/>
            <p:cNvSpPr txBox="1"/>
            <p:nvPr/>
          </p:nvSpPr>
          <p:spPr>
            <a:xfrm>
              <a:off x="52069" y="1542921"/>
              <a:ext cx="3401061" cy="876558"/>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grpSp>
        <p:nvGrpSpPr>
          <p:cNvPr id="70" name="Google Shape;70;p12"/>
          <p:cNvGrpSpPr/>
          <p:nvPr/>
        </p:nvGrpSpPr>
        <p:grpSpPr>
          <a:xfrm>
            <a:off x="9957622" y="29286022"/>
            <a:ext cx="3505201" cy="3962401"/>
            <a:chOff x="0" y="0"/>
            <a:chExt cx="3505200" cy="3962400"/>
          </a:xfrm>
        </p:grpSpPr>
        <p:sp>
          <p:nvSpPr>
            <p:cNvPr id="71" name="Google Shape;71;p12"/>
            <p:cNvSpPr/>
            <p:nvPr/>
          </p:nvSpPr>
          <p:spPr>
            <a:xfrm>
              <a:off x="0" y="0"/>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72" name="Google Shape;72;p12"/>
            <p:cNvSpPr txBox="1"/>
            <p:nvPr/>
          </p:nvSpPr>
          <p:spPr>
            <a:xfrm>
              <a:off x="52069" y="1542921"/>
              <a:ext cx="3401061" cy="876558"/>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grpSp>
        <p:nvGrpSpPr>
          <p:cNvPr id="73" name="Google Shape;73;p12"/>
          <p:cNvGrpSpPr/>
          <p:nvPr/>
        </p:nvGrpSpPr>
        <p:grpSpPr>
          <a:xfrm>
            <a:off x="5678431" y="29286022"/>
            <a:ext cx="3505201" cy="3962401"/>
            <a:chOff x="0" y="0"/>
            <a:chExt cx="3505200" cy="3962400"/>
          </a:xfrm>
        </p:grpSpPr>
        <p:sp>
          <p:nvSpPr>
            <p:cNvPr id="74" name="Google Shape;74;p12"/>
            <p:cNvSpPr/>
            <p:nvPr/>
          </p:nvSpPr>
          <p:spPr>
            <a:xfrm>
              <a:off x="0" y="0"/>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75" name="Google Shape;75;p12"/>
            <p:cNvSpPr txBox="1"/>
            <p:nvPr/>
          </p:nvSpPr>
          <p:spPr>
            <a:xfrm>
              <a:off x="52069" y="1542921"/>
              <a:ext cx="3401061" cy="876558"/>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grpSp>
        <p:nvGrpSpPr>
          <p:cNvPr id="76" name="Google Shape;76;p12"/>
          <p:cNvGrpSpPr/>
          <p:nvPr/>
        </p:nvGrpSpPr>
        <p:grpSpPr>
          <a:xfrm>
            <a:off x="1276689" y="34200922"/>
            <a:ext cx="12186135" cy="7319083"/>
            <a:chOff x="0" y="0"/>
            <a:chExt cx="6474572" cy="7319082"/>
          </a:xfrm>
        </p:grpSpPr>
        <p:sp>
          <p:nvSpPr>
            <p:cNvPr id="77" name="Google Shape;77;p12"/>
            <p:cNvSpPr/>
            <p:nvPr/>
          </p:nvSpPr>
          <p:spPr>
            <a:xfrm>
              <a:off x="0" y="0"/>
              <a:ext cx="6474572" cy="7319082"/>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78" name="Google Shape;78;p12"/>
            <p:cNvSpPr txBox="1"/>
            <p:nvPr/>
          </p:nvSpPr>
          <p:spPr>
            <a:xfrm>
              <a:off x="96180" y="2849980"/>
              <a:ext cx="6282211" cy="1619121"/>
            </a:xfrm>
            <a:prstGeom prst="rect">
              <a:avLst/>
            </a:prstGeom>
            <a:no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sp>
        <p:nvSpPr>
          <p:cNvPr id="79" name="Google Shape;79;p12"/>
          <p:cNvSpPr txBox="1"/>
          <p:nvPr/>
        </p:nvSpPr>
        <p:spPr>
          <a:xfrm>
            <a:off x="15005560" y="14211120"/>
            <a:ext cx="12101994" cy="5047536"/>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RESULTADOS: </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grpSp>
        <p:nvGrpSpPr>
          <p:cNvPr id="80" name="Google Shape;80;p12"/>
          <p:cNvGrpSpPr/>
          <p:nvPr/>
        </p:nvGrpSpPr>
        <p:grpSpPr>
          <a:xfrm>
            <a:off x="14953490" y="19688098"/>
            <a:ext cx="6103067" cy="4191226"/>
            <a:chOff x="0" y="0"/>
            <a:chExt cx="3505200" cy="3962400"/>
          </a:xfrm>
        </p:grpSpPr>
        <p:sp>
          <p:nvSpPr>
            <p:cNvPr id="81" name="Google Shape;81;p12"/>
            <p:cNvSpPr/>
            <p:nvPr/>
          </p:nvSpPr>
          <p:spPr>
            <a:xfrm>
              <a:off x="0" y="0"/>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82" name="Google Shape;82;p12"/>
            <p:cNvSpPr txBox="1"/>
            <p:nvPr/>
          </p:nvSpPr>
          <p:spPr>
            <a:xfrm>
              <a:off x="52069" y="1542921"/>
              <a:ext cx="3401061" cy="876558"/>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grpSp>
        <p:nvGrpSpPr>
          <p:cNvPr id="83" name="Google Shape;83;p12"/>
          <p:cNvGrpSpPr/>
          <p:nvPr/>
        </p:nvGrpSpPr>
        <p:grpSpPr>
          <a:xfrm>
            <a:off x="21449271" y="19688098"/>
            <a:ext cx="5418286" cy="4191226"/>
            <a:chOff x="0" y="0"/>
            <a:chExt cx="3505200" cy="3962400"/>
          </a:xfrm>
        </p:grpSpPr>
        <p:sp>
          <p:nvSpPr>
            <p:cNvPr id="84" name="Google Shape;84;p12"/>
            <p:cNvSpPr/>
            <p:nvPr/>
          </p:nvSpPr>
          <p:spPr>
            <a:xfrm>
              <a:off x="0" y="0"/>
              <a:ext cx="3505200" cy="3962400"/>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85" name="Google Shape;85;p12"/>
            <p:cNvSpPr txBox="1"/>
            <p:nvPr/>
          </p:nvSpPr>
          <p:spPr>
            <a:xfrm>
              <a:off x="52069" y="1542921"/>
              <a:ext cx="3401061" cy="876558"/>
            </a:xfrm>
            <a:prstGeom prst="rect">
              <a:avLst/>
            </a:prstGeom>
            <a:noFill/>
            <a:ln>
              <a:noFill/>
            </a:ln>
          </p:spPr>
          <p:txBody>
            <a:bodyPr spcFirstLastPara="1" wrap="square" lIns="45700" tIns="45700" rIns="45700" bIns="45700" anchor="ctr" anchorCtr="0">
              <a:sp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grpSp>
        <p:nvGrpSpPr>
          <p:cNvPr id="86" name="Google Shape;86;p12"/>
          <p:cNvGrpSpPr/>
          <p:nvPr/>
        </p:nvGrpSpPr>
        <p:grpSpPr>
          <a:xfrm>
            <a:off x="15005560" y="24727919"/>
            <a:ext cx="5960337" cy="6101025"/>
            <a:chOff x="0" y="0"/>
            <a:chExt cx="5209505" cy="5889006"/>
          </a:xfrm>
        </p:grpSpPr>
        <p:sp>
          <p:nvSpPr>
            <p:cNvPr id="87" name="Google Shape;87;p12"/>
            <p:cNvSpPr/>
            <p:nvPr/>
          </p:nvSpPr>
          <p:spPr>
            <a:xfrm>
              <a:off x="0" y="0"/>
              <a:ext cx="5209505" cy="5889006"/>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88" name="Google Shape;88;p12"/>
            <p:cNvSpPr txBox="1"/>
            <p:nvPr/>
          </p:nvSpPr>
          <p:spPr>
            <a:xfrm>
              <a:off x="77387" y="2293122"/>
              <a:ext cx="5054730" cy="1302761"/>
            </a:xfrm>
            <a:prstGeom prst="rect">
              <a:avLst/>
            </a:prstGeom>
            <a:no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sp>
        <p:nvSpPr>
          <p:cNvPr id="89" name="Google Shape;89;p12"/>
          <p:cNvSpPr txBox="1"/>
          <p:nvPr/>
        </p:nvSpPr>
        <p:spPr>
          <a:xfrm>
            <a:off x="14953490" y="31417152"/>
            <a:ext cx="12101994" cy="3662541"/>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CONCLUSÕES: </a:t>
            </a:r>
            <a:endParaRPr/>
          </a:p>
          <a:p>
            <a:pPr marL="0" marR="0" lvl="0" indent="0" algn="l" rtl="0">
              <a:lnSpc>
                <a:spcPct val="100000"/>
              </a:lnSpc>
              <a:spcBef>
                <a:spcPts val="0"/>
              </a:spcBef>
              <a:spcAft>
                <a:spcPts val="0"/>
              </a:spcAft>
              <a:buClr>
                <a:srgbClr val="000000"/>
              </a:buClr>
              <a:buSzPts val="2400"/>
              <a:buFont typeface="Calibri"/>
              <a:buNone/>
            </a:pPr>
            <a:endParaRPr sz="2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sp>
        <p:nvSpPr>
          <p:cNvPr id="90" name="Google Shape;90;p12"/>
          <p:cNvSpPr txBox="1"/>
          <p:nvPr/>
        </p:nvSpPr>
        <p:spPr>
          <a:xfrm>
            <a:off x="14986590" y="35561953"/>
            <a:ext cx="12101994" cy="393954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REFERÊNCIAS: </a:t>
            </a:r>
            <a:endParaRPr/>
          </a:p>
          <a:p>
            <a:pPr marL="0" marR="0" lvl="0" indent="0" algn="l" rtl="0">
              <a:lnSpc>
                <a:spcPct val="100000"/>
              </a:lnSpc>
              <a:spcBef>
                <a:spcPts val="0"/>
              </a:spcBef>
              <a:spcAft>
                <a:spcPts val="0"/>
              </a:spcAft>
              <a:buClr>
                <a:srgbClr val="000000"/>
              </a:buClr>
              <a:buSzPts val="1800"/>
              <a:buFont typeface="Calibri"/>
              <a:buNone/>
            </a:pP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Calibri"/>
              <a:buNone/>
            </a:pPr>
            <a:r>
              <a:rPr lang="pt-BR" sz="2400" b="0" i="0" u="none" strike="noStrike" cap="none">
                <a:solidFill>
                  <a:srgbClr val="000000"/>
                </a:solidFill>
                <a:latin typeface="Calibri"/>
                <a:ea typeface="Calibri"/>
                <a:cs typeface="Calibri"/>
                <a:sym typeface="Calibri"/>
              </a:rPr>
              <a:t>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 XXXXXXXXXXXXXX</a:t>
            </a:r>
            <a:endParaRPr sz="2400" b="0" i="0" u="none" strike="noStrike" cap="none">
              <a:solidFill>
                <a:srgbClr val="000000"/>
              </a:solidFill>
              <a:latin typeface="Calibri"/>
              <a:ea typeface="Calibri"/>
              <a:cs typeface="Calibri"/>
              <a:sym typeface="Calibri"/>
            </a:endParaRPr>
          </a:p>
        </p:txBody>
      </p:sp>
      <p:grpSp>
        <p:nvGrpSpPr>
          <p:cNvPr id="91" name="Google Shape;91;p12"/>
          <p:cNvGrpSpPr/>
          <p:nvPr/>
        </p:nvGrpSpPr>
        <p:grpSpPr>
          <a:xfrm>
            <a:off x="21567296" y="24727919"/>
            <a:ext cx="5522381" cy="6101026"/>
            <a:chOff x="0" y="0"/>
            <a:chExt cx="5293514" cy="5983972"/>
          </a:xfrm>
        </p:grpSpPr>
        <p:sp>
          <p:nvSpPr>
            <p:cNvPr id="92" name="Google Shape;92;p12"/>
            <p:cNvSpPr/>
            <p:nvPr/>
          </p:nvSpPr>
          <p:spPr>
            <a:xfrm>
              <a:off x="0" y="0"/>
              <a:ext cx="5293514" cy="5983972"/>
            </a:xfrm>
            <a:prstGeom prst="rect">
              <a:avLst/>
            </a:prstGeom>
            <a:solidFill>
              <a:schemeClr val="accent1"/>
            </a:solidFill>
            <a:ln w="12700" cap="flat" cmpd="sng">
              <a:solidFill>
                <a:srgbClr val="32538F"/>
              </a:solidFill>
              <a:prstDash val="solid"/>
              <a:miter lim="800000"/>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93" name="Google Shape;93;p12"/>
            <p:cNvSpPr txBox="1"/>
            <p:nvPr/>
          </p:nvSpPr>
          <p:spPr>
            <a:xfrm>
              <a:off x="78635" y="2330102"/>
              <a:ext cx="5136243" cy="1323769"/>
            </a:xfrm>
            <a:prstGeom prst="rect">
              <a:avLst/>
            </a:prstGeom>
            <a:no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ESQUEMAS</a:t>
              </a:r>
              <a:endParaRPr/>
            </a:p>
          </p:txBody>
        </p:sp>
      </p:grpSp>
      <p:sp>
        <p:nvSpPr>
          <p:cNvPr id="94" name="Google Shape;94;p12"/>
          <p:cNvSpPr txBox="1"/>
          <p:nvPr/>
        </p:nvSpPr>
        <p:spPr>
          <a:xfrm>
            <a:off x="23788512" y="24302513"/>
            <a:ext cx="3301164" cy="850812"/>
          </a:xfrm>
          <a:prstGeom prst="rect">
            <a:avLst/>
          </a:prstGeom>
          <a:no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2800"/>
              <a:buFont typeface="Calibri"/>
              <a:buNone/>
            </a:pPr>
            <a:r>
              <a:rPr lang="pt-BR" sz="2800" b="0" i="0" u="none" strike="noStrike" cap="none">
                <a:solidFill>
                  <a:srgbClr val="FFFFFF"/>
                </a:solidFill>
                <a:latin typeface="Calibri"/>
                <a:ea typeface="Calibri"/>
                <a:cs typeface="Calibri"/>
                <a:sym typeface="Calibri"/>
              </a:rPr>
              <a:t>IMAGENS/FOTOS E ESQEMAS</a:t>
            </a:r>
            <a:endParaRPr sz="2800" b="0" i="0" u="none" strike="noStrike" cap="none">
              <a:solidFill>
                <a:srgbClr val="FFFFFF"/>
              </a:solidFill>
              <a:latin typeface="Calibri"/>
              <a:ea typeface="Calibri"/>
              <a:cs typeface="Calibri"/>
              <a:sym typeface="Calibri"/>
            </a:endParaRPr>
          </a:p>
        </p:txBody>
      </p:sp>
      <p:pic>
        <p:nvPicPr>
          <p:cNvPr id="95" name="Google Shape;95;p12" descr="Conector Reto 14"/>
          <p:cNvPicPr preferRelativeResize="0"/>
          <p:nvPr/>
        </p:nvPicPr>
        <p:blipFill rotWithShape="1">
          <a:blip r:embed="rId3">
            <a:alphaModFix/>
          </a:blip>
          <a:srcRect/>
          <a:stretch/>
        </p:blipFill>
        <p:spPr>
          <a:xfrm>
            <a:off x="346528" y="3001251"/>
            <a:ext cx="28045229" cy="177801"/>
          </a:xfrm>
          <a:prstGeom prst="rect">
            <a:avLst/>
          </a:prstGeom>
          <a:noFill/>
          <a:ln>
            <a:noFill/>
          </a:ln>
        </p:spPr>
      </p:pic>
      <p:sp>
        <p:nvSpPr>
          <p:cNvPr id="96" name="Google Shape;96;p12"/>
          <p:cNvSpPr txBox="1"/>
          <p:nvPr/>
        </p:nvSpPr>
        <p:spPr>
          <a:xfrm>
            <a:off x="7977315" y="4797904"/>
            <a:ext cx="13325100" cy="91980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5400"/>
              <a:buFont typeface="Calibri"/>
              <a:buNone/>
            </a:pPr>
            <a:r>
              <a:rPr lang="pt-BR" sz="5400" b="1" i="0" u="none" strike="noStrike" cap="none">
                <a:solidFill>
                  <a:srgbClr val="000000"/>
                </a:solidFill>
                <a:latin typeface="Calibri"/>
                <a:ea typeface="Calibri"/>
                <a:cs typeface="Calibri"/>
                <a:sym typeface="Calibri"/>
              </a:rPr>
              <a:t>TÍTULO DO PLANO DE TRABALHO (CALIBRI 54)</a:t>
            </a:r>
            <a:endParaRPr sz="5400" b="1" i="0" u="none" strike="noStrike" cap="none">
              <a:solidFill>
                <a:srgbClr val="000000"/>
              </a:solidFill>
              <a:latin typeface="Calibri"/>
              <a:ea typeface="Calibri"/>
              <a:cs typeface="Calibri"/>
              <a:sym typeface="Calibri"/>
            </a:endParaRPr>
          </a:p>
        </p:txBody>
      </p:sp>
      <p:sp>
        <p:nvSpPr>
          <p:cNvPr id="97" name="Google Shape;97;p12"/>
          <p:cNvSpPr txBox="1"/>
          <p:nvPr/>
        </p:nvSpPr>
        <p:spPr>
          <a:xfrm>
            <a:off x="6678919" y="5957352"/>
            <a:ext cx="15921900" cy="83310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800"/>
              <a:buFont typeface="Calibri"/>
              <a:buNone/>
            </a:pPr>
            <a:r>
              <a:rPr lang="pt-BR" sz="4800" b="1" i="0" u="none" strike="noStrike" cap="none">
                <a:solidFill>
                  <a:srgbClr val="000000"/>
                </a:solidFill>
                <a:latin typeface="Calibri"/>
                <a:ea typeface="Calibri"/>
                <a:cs typeface="Calibri"/>
                <a:sym typeface="Calibri"/>
              </a:rPr>
              <a:t>COD PROJETO – TÍTULO DO PROJETO APROVADO (CALIBRI 48)</a:t>
            </a:r>
            <a:endParaRPr sz="4800" b="1" i="0" u="none" strike="noStrike" cap="none">
              <a:solidFill>
                <a:srgbClr val="000000"/>
              </a:solidFill>
              <a:latin typeface="Calibri"/>
              <a:ea typeface="Calibri"/>
              <a:cs typeface="Calibri"/>
              <a:sym typeface="Calibri"/>
            </a:endParaRPr>
          </a:p>
        </p:txBody>
      </p:sp>
      <p:pic>
        <p:nvPicPr>
          <p:cNvPr id="98" name="Google Shape;98;p12"/>
          <p:cNvPicPr preferRelativeResize="0"/>
          <p:nvPr/>
        </p:nvPicPr>
        <p:blipFill rotWithShape="1">
          <a:blip r:embed="rId5">
            <a:alphaModFix/>
          </a:blip>
          <a:srcRect/>
          <a:stretch/>
        </p:blipFill>
        <p:spPr>
          <a:xfrm>
            <a:off x="25439094" y="39817188"/>
            <a:ext cx="2491193" cy="2919931"/>
          </a:xfrm>
          <a:prstGeom prst="rect">
            <a:avLst/>
          </a:prstGeom>
          <a:noFill/>
          <a:ln>
            <a:noFill/>
          </a:ln>
        </p:spPr>
      </p:pic>
      <p:sp>
        <p:nvSpPr>
          <p:cNvPr id="99" name="Google Shape;99;p12"/>
          <p:cNvSpPr txBox="1"/>
          <p:nvPr/>
        </p:nvSpPr>
        <p:spPr>
          <a:xfrm>
            <a:off x="24158412" y="40462603"/>
            <a:ext cx="1645641" cy="707884"/>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000000"/>
              </a:buClr>
              <a:buSzPts val="4000"/>
              <a:buFont typeface="Calibri"/>
              <a:buNone/>
            </a:pPr>
            <a:r>
              <a:rPr lang="pt-BR" sz="4000" b="1" i="0" u="none" strike="noStrike" cap="none">
                <a:solidFill>
                  <a:srgbClr val="000000"/>
                </a:solidFill>
                <a:latin typeface="Calibri"/>
                <a:ea typeface="Calibri"/>
                <a:cs typeface="Calibri"/>
                <a:sym typeface="Calibri"/>
              </a:rPr>
              <a:t>APOIO:</a:t>
            </a:r>
            <a:endParaRPr sz="4000" b="1" i="0" u="none" strike="noStrike" cap="none">
              <a:solidFill>
                <a:srgbClr val="000000"/>
              </a:solidFill>
              <a:latin typeface="Calibri"/>
              <a:ea typeface="Calibri"/>
              <a:cs typeface="Calibri"/>
              <a:sym typeface="Calibri"/>
            </a:endParaRPr>
          </a:p>
        </p:txBody>
      </p:sp>
      <p:pic>
        <p:nvPicPr>
          <p:cNvPr id="100" name="Google Shape;100;p12"/>
          <p:cNvPicPr preferRelativeResize="0"/>
          <p:nvPr/>
        </p:nvPicPr>
        <p:blipFill>
          <a:blip r:embed="rId6">
            <a:alphaModFix/>
          </a:blip>
          <a:stretch>
            <a:fillRect/>
          </a:stretch>
        </p:blipFill>
        <p:spPr>
          <a:xfrm>
            <a:off x="0" y="-84550"/>
            <a:ext cx="28790903" cy="4882450"/>
          </a:xfrm>
          <a:prstGeom prst="rect">
            <a:avLst/>
          </a:prstGeom>
          <a:noFill/>
          <a:ln>
            <a:noFill/>
          </a:ln>
        </p:spPr>
      </p:pic>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Tema do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659</Words>
  <Application>Microsoft Office PowerPoint</Application>
  <PresentationFormat>Personalizar</PresentationFormat>
  <Paragraphs>47</Paragraphs>
  <Slides>2</Slides>
  <Notes>2</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vt:i4>
      </vt:variant>
    </vt:vector>
  </HeadingPairs>
  <TitlesOfParts>
    <vt:vector size="5" baseType="lpstr">
      <vt:lpstr>Arial</vt:lpstr>
      <vt:lpstr>Calibri</vt:lpstr>
      <vt:lpstr>Tema do Office</vt:lpstr>
      <vt:lpstr>INSTRUÇÕES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Luciana Rosa</cp:lastModifiedBy>
  <cp:revision>1</cp:revision>
  <dcterms:modified xsi:type="dcterms:W3CDTF">2024-09-20T18:54:53Z</dcterms:modified>
</cp:coreProperties>
</file>