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2"/>
    <p:sldId id="257" r:id="rId3"/>
  </p:sldIdLst>
  <p:sldSz cx="28790900" cy="431927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6"/>
  </p:normalViewPr>
  <p:slideViewPr>
    <p:cSldViewPr snapToGrid="0" snapToObjects="1">
      <p:cViewPr varScale="1">
        <p:scale>
          <a:sx n="16" d="100"/>
          <a:sy n="16" d="100"/>
        </p:scale>
        <p:origin x="3360" y="3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defRPr sz="1200">
        <a:latin typeface="+mj-lt"/>
        <a:ea typeface="+mj-ea"/>
        <a:cs typeface="+mj-cs"/>
        <a:sym typeface="Calibri"/>
      </a:defRPr>
    </a:lvl1pPr>
    <a:lvl2pPr indent="228600" defTabSz="457200" latinLnBrk="0">
      <a:defRPr sz="1200">
        <a:latin typeface="+mj-lt"/>
        <a:ea typeface="+mj-ea"/>
        <a:cs typeface="+mj-cs"/>
        <a:sym typeface="Calibri"/>
      </a:defRPr>
    </a:lvl2pPr>
    <a:lvl3pPr indent="457200" defTabSz="457200" latinLnBrk="0">
      <a:defRPr sz="1200">
        <a:latin typeface="+mj-lt"/>
        <a:ea typeface="+mj-ea"/>
        <a:cs typeface="+mj-cs"/>
        <a:sym typeface="Calibri"/>
      </a:defRPr>
    </a:lvl3pPr>
    <a:lvl4pPr indent="685800" defTabSz="457200" latinLnBrk="0">
      <a:defRPr sz="1200">
        <a:latin typeface="+mj-lt"/>
        <a:ea typeface="+mj-ea"/>
        <a:cs typeface="+mj-cs"/>
        <a:sym typeface="Calibri"/>
      </a:defRPr>
    </a:lvl4pPr>
    <a:lvl5pPr indent="914400" defTabSz="457200" latinLnBrk="0">
      <a:defRPr sz="1200">
        <a:latin typeface="+mj-lt"/>
        <a:ea typeface="+mj-ea"/>
        <a:cs typeface="+mj-cs"/>
        <a:sym typeface="Calibri"/>
      </a:defRPr>
    </a:lvl5pPr>
    <a:lvl6pPr indent="1143000" defTabSz="457200" latinLnBrk="0">
      <a:defRPr sz="1200">
        <a:latin typeface="+mj-lt"/>
        <a:ea typeface="+mj-ea"/>
        <a:cs typeface="+mj-cs"/>
        <a:sym typeface="Calibri"/>
      </a:defRPr>
    </a:lvl6pPr>
    <a:lvl7pPr indent="1371600" defTabSz="457200" latinLnBrk="0">
      <a:defRPr sz="1200">
        <a:latin typeface="+mj-lt"/>
        <a:ea typeface="+mj-ea"/>
        <a:cs typeface="+mj-cs"/>
        <a:sym typeface="Calibri"/>
      </a:defRPr>
    </a:lvl7pPr>
    <a:lvl8pPr indent="1600200" defTabSz="457200" latinLnBrk="0">
      <a:defRPr sz="1200">
        <a:latin typeface="+mj-lt"/>
        <a:ea typeface="+mj-ea"/>
        <a:cs typeface="+mj-cs"/>
        <a:sym typeface="Calibri"/>
      </a:defRPr>
    </a:lvl8pPr>
    <a:lvl9pPr indent="1828800" defTabSz="4572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Slide de Título">
    <p:spTree>
      <p:nvGrpSpPr>
        <p:cNvPr id="1" name=""/>
        <p:cNvGrpSpPr/>
        <p:nvPr/>
      </p:nvGrpSpPr>
      <p:grpSpPr>
        <a:xfrm>
          <a:off x="0" y="0"/>
          <a:ext cx="0" cy="0"/>
          <a:chOff x="0" y="0"/>
          <a:chExt cx="0" cy="0"/>
        </a:xfrm>
      </p:grpSpPr>
      <p:sp>
        <p:nvSpPr>
          <p:cNvPr id="11" name="Texto do Título"/>
          <p:cNvSpPr txBox="1">
            <a:spLocks noGrp="1"/>
          </p:cNvSpPr>
          <p:nvPr>
            <p:ph type="title"/>
          </p:nvPr>
        </p:nvSpPr>
        <p:spPr>
          <a:xfrm>
            <a:off x="2160031" y="7070107"/>
            <a:ext cx="24480363" cy="15040223"/>
          </a:xfrm>
          <a:prstGeom prst="rect">
            <a:avLst/>
          </a:prstGeom>
        </p:spPr>
        <p:txBody>
          <a:bodyPr anchor="b"/>
          <a:lstStyle>
            <a:lvl1pPr algn="ctr">
              <a:defRPr sz="18800"/>
            </a:lvl1pPr>
          </a:lstStyle>
          <a:p>
            <a:r>
              <a:t>Texto do Título</a:t>
            </a:r>
          </a:p>
        </p:txBody>
      </p:sp>
      <p:sp>
        <p:nvSpPr>
          <p:cNvPr id="12" name="Nível de Corpo Um…"/>
          <p:cNvSpPr txBox="1">
            <a:spLocks noGrp="1"/>
          </p:cNvSpPr>
          <p:nvPr>
            <p:ph type="body" sz="quarter" idx="1"/>
          </p:nvPr>
        </p:nvSpPr>
        <p:spPr>
          <a:xfrm>
            <a:off x="3600053" y="22690337"/>
            <a:ext cx="21600319" cy="10430152"/>
          </a:xfrm>
          <a:prstGeom prst="rect">
            <a:avLst/>
          </a:prstGeom>
        </p:spPr>
        <p:txBody>
          <a:bodyPr/>
          <a:lstStyle>
            <a:lvl1pPr marL="0" indent="0" algn="ctr">
              <a:buSzTx/>
              <a:buFontTx/>
              <a:buNone/>
              <a:defRPr sz="7500"/>
            </a:lvl1pPr>
            <a:lvl2pPr marL="0" indent="1440043" algn="ctr">
              <a:buSzTx/>
              <a:buFontTx/>
              <a:buNone/>
              <a:defRPr sz="7500"/>
            </a:lvl2pPr>
            <a:lvl3pPr marL="0" indent="2880086" algn="ctr">
              <a:buSzTx/>
              <a:buFontTx/>
              <a:buNone/>
              <a:defRPr sz="7500"/>
            </a:lvl3pPr>
            <a:lvl4pPr marL="0" indent="4320128" algn="ctr">
              <a:buSzTx/>
              <a:buFontTx/>
              <a:buNone/>
              <a:defRPr sz="7500"/>
            </a:lvl4pPr>
            <a:lvl5pPr marL="0" indent="5760170" algn="ctr">
              <a:buSzTx/>
              <a:buFontTx/>
              <a:buNone/>
              <a:defRPr sz="7500"/>
            </a:lvl5pPr>
          </a:lstStyle>
          <a:p>
            <a:r>
              <a:t>Nível de Corpo Um</a:t>
            </a:r>
          </a:p>
          <a:p>
            <a:pPr lvl="1"/>
            <a:r>
              <a:t>Nível de Corpo Dois</a:t>
            </a:r>
          </a:p>
          <a:p>
            <a:pPr lvl="2"/>
            <a:r>
              <a:t>Nível de Corpo Três</a:t>
            </a:r>
          </a:p>
          <a:p>
            <a:pPr lvl="3"/>
            <a:r>
              <a:t>Nível de Corpo Quatro</a:t>
            </a:r>
          </a:p>
          <a:p>
            <a:pPr lvl="4"/>
            <a:r>
              <a:t>Nível de Corpo Cinco</a:t>
            </a:r>
          </a:p>
        </p:txBody>
      </p:sp>
      <p:sp>
        <p:nvSpPr>
          <p:cNvPr id="13" name="Número do Slide"/>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ítulo e Conteúdo">
    <p:spTree>
      <p:nvGrpSpPr>
        <p:cNvPr id="1" name=""/>
        <p:cNvGrpSpPr/>
        <p:nvPr/>
      </p:nvGrpSpPr>
      <p:grpSpPr>
        <a:xfrm>
          <a:off x="0" y="0"/>
          <a:ext cx="0" cy="0"/>
          <a:chOff x="0" y="0"/>
          <a:chExt cx="0" cy="0"/>
        </a:xfrm>
      </p:grpSpPr>
      <p:sp>
        <p:nvSpPr>
          <p:cNvPr id="20" name="Texto do Título"/>
          <p:cNvSpPr txBox="1">
            <a:spLocks noGrp="1"/>
          </p:cNvSpPr>
          <p:nvPr>
            <p:ph type="title"/>
          </p:nvPr>
        </p:nvSpPr>
        <p:spPr>
          <a:prstGeom prst="rect">
            <a:avLst/>
          </a:prstGeom>
        </p:spPr>
        <p:txBody>
          <a:bodyPr/>
          <a:lstStyle/>
          <a:p>
            <a:r>
              <a:t>Texto do Título</a:t>
            </a:r>
          </a:p>
        </p:txBody>
      </p:sp>
      <p:sp>
        <p:nvSpPr>
          <p:cNvPr id="21" name="Nível de Corpo Um…"/>
          <p:cNvSpPr txBox="1">
            <a:spLocks noGrp="1"/>
          </p:cNvSpPr>
          <p:nvPr>
            <p:ph type="body" idx="1"/>
          </p:nvPr>
        </p:nvSpPr>
        <p:spPr>
          <a:prstGeom prst="rect">
            <a:avLst/>
          </a:prstGeom>
        </p:spPr>
        <p:txBody>
          <a:bodyPr/>
          <a:lstStyle/>
          <a:p>
            <a:r>
              <a:t>Nível de Corpo Um</a:t>
            </a:r>
          </a:p>
          <a:p>
            <a:pPr lvl="1"/>
            <a:r>
              <a:t>Nível de Corpo Dois</a:t>
            </a:r>
          </a:p>
          <a:p>
            <a:pPr lvl="2"/>
            <a:r>
              <a:t>Nível de Corpo Três</a:t>
            </a:r>
          </a:p>
          <a:p>
            <a:pPr lvl="3"/>
            <a:r>
              <a:t>Nível de Corpo Quatro</a:t>
            </a:r>
          </a:p>
          <a:p>
            <a:pPr lvl="4"/>
            <a:r>
              <a:t>Nível de Corpo Cinco</a:t>
            </a:r>
          </a:p>
        </p:txBody>
      </p:sp>
      <p:sp>
        <p:nvSpPr>
          <p:cNvPr id="22" name="Número do Slide"/>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Cabeçalho da Seção">
    <p:spTree>
      <p:nvGrpSpPr>
        <p:cNvPr id="1" name=""/>
        <p:cNvGrpSpPr/>
        <p:nvPr/>
      </p:nvGrpSpPr>
      <p:grpSpPr>
        <a:xfrm>
          <a:off x="0" y="0"/>
          <a:ext cx="0" cy="0"/>
          <a:chOff x="0" y="0"/>
          <a:chExt cx="0" cy="0"/>
        </a:xfrm>
      </p:grpSpPr>
      <p:sp>
        <p:nvSpPr>
          <p:cNvPr id="29" name="Texto do Título"/>
          <p:cNvSpPr txBox="1">
            <a:spLocks noGrp="1"/>
          </p:cNvSpPr>
          <p:nvPr>
            <p:ph type="title"/>
          </p:nvPr>
        </p:nvSpPr>
        <p:spPr>
          <a:xfrm>
            <a:off x="1965030" y="10770172"/>
            <a:ext cx="24840368" cy="17970262"/>
          </a:xfrm>
          <a:prstGeom prst="rect">
            <a:avLst/>
          </a:prstGeom>
        </p:spPr>
        <p:txBody>
          <a:bodyPr anchor="b"/>
          <a:lstStyle>
            <a:lvl1pPr>
              <a:defRPr sz="18800"/>
            </a:lvl1pPr>
          </a:lstStyle>
          <a:p>
            <a:r>
              <a:t>Texto do Título</a:t>
            </a:r>
          </a:p>
        </p:txBody>
      </p:sp>
      <p:sp>
        <p:nvSpPr>
          <p:cNvPr id="30" name="Nível de Corpo Um…"/>
          <p:cNvSpPr txBox="1">
            <a:spLocks noGrp="1"/>
          </p:cNvSpPr>
          <p:nvPr>
            <p:ph type="body" sz="quarter" idx="1"/>
          </p:nvPr>
        </p:nvSpPr>
        <p:spPr>
          <a:xfrm>
            <a:off x="1965030" y="28910439"/>
            <a:ext cx="24840368" cy="9450138"/>
          </a:xfrm>
          <a:prstGeom prst="rect">
            <a:avLst/>
          </a:prstGeom>
        </p:spPr>
        <p:txBody>
          <a:bodyPr/>
          <a:lstStyle>
            <a:lvl1pPr marL="0" indent="0">
              <a:buSzTx/>
              <a:buFontTx/>
              <a:buNone/>
              <a:defRPr sz="7500"/>
            </a:lvl1pPr>
            <a:lvl2pPr marL="0" indent="1440043">
              <a:buSzTx/>
              <a:buFontTx/>
              <a:buNone/>
              <a:defRPr sz="7500"/>
            </a:lvl2pPr>
            <a:lvl3pPr marL="0" indent="2880086">
              <a:buSzTx/>
              <a:buFontTx/>
              <a:buNone/>
              <a:defRPr sz="7500"/>
            </a:lvl3pPr>
            <a:lvl4pPr marL="0" indent="4320128">
              <a:buSzTx/>
              <a:buFontTx/>
              <a:buNone/>
              <a:defRPr sz="7500"/>
            </a:lvl4pPr>
            <a:lvl5pPr marL="0" indent="5760170">
              <a:buSzTx/>
              <a:buFontTx/>
              <a:buNone/>
              <a:defRPr sz="7500"/>
            </a:lvl5pPr>
          </a:lstStyle>
          <a:p>
            <a:r>
              <a:t>Nível de Corpo Um</a:t>
            </a:r>
          </a:p>
          <a:p>
            <a:pPr lvl="1"/>
            <a:r>
              <a:t>Nível de Corpo Dois</a:t>
            </a:r>
          </a:p>
          <a:p>
            <a:pPr lvl="2"/>
            <a:r>
              <a:t>Nível de Corpo Três</a:t>
            </a:r>
          </a:p>
          <a:p>
            <a:pPr lvl="3"/>
            <a:r>
              <a:t>Nível de Corpo Quatro</a:t>
            </a:r>
          </a:p>
          <a:p>
            <a:pPr lvl="4"/>
            <a:r>
              <a:t>Nível de Corpo Cinco</a:t>
            </a:r>
          </a:p>
        </p:txBody>
      </p:sp>
      <p:sp>
        <p:nvSpPr>
          <p:cNvPr id="31" name="Número do Slide"/>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uas Partes de Conteúdo">
    <p:spTree>
      <p:nvGrpSpPr>
        <p:cNvPr id="1" name=""/>
        <p:cNvGrpSpPr/>
        <p:nvPr/>
      </p:nvGrpSpPr>
      <p:grpSpPr>
        <a:xfrm>
          <a:off x="0" y="0"/>
          <a:ext cx="0" cy="0"/>
          <a:chOff x="0" y="0"/>
          <a:chExt cx="0" cy="0"/>
        </a:xfrm>
      </p:grpSpPr>
      <p:sp>
        <p:nvSpPr>
          <p:cNvPr id="38" name="Texto do Título"/>
          <p:cNvSpPr txBox="1">
            <a:spLocks noGrp="1"/>
          </p:cNvSpPr>
          <p:nvPr>
            <p:ph type="title"/>
          </p:nvPr>
        </p:nvSpPr>
        <p:spPr>
          <a:prstGeom prst="rect">
            <a:avLst/>
          </a:prstGeom>
        </p:spPr>
        <p:txBody>
          <a:bodyPr/>
          <a:lstStyle/>
          <a:p>
            <a:r>
              <a:t>Texto do Título</a:t>
            </a:r>
          </a:p>
        </p:txBody>
      </p:sp>
      <p:sp>
        <p:nvSpPr>
          <p:cNvPr id="39" name="Nível de Corpo Um…"/>
          <p:cNvSpPr txBox="1">
            <a:spLocks noGrp="1"/>
          </p:cNvSpPr>
          <p:nvPr>
            <p:ph type="body" sz="half" idx="1"/>
          </p:nvPr>
        </p:nvSpPr>
        <p:spPr>
          <a:xfrm>
            <a:off x="1980028" y="11500170"/>
            <a:ext cx="12240182" cy="27410408"/>
          </a:xfrm>
          <a:prstGeom prst="rect">
            <a:avLst/>
          </a:prstGeom>
        </p:spPr>
        <p:txBody>
          <a:bodyPr/>
          <a:lstStyle/>
          <a:p>
            <a:r>
              <a:t>Nível de Corpo Um</a:t>
            </a:r>
          </a:p>
          <a:p>
            <a:pPr lvl="1"/>
            <a:r>
              <a:t>Nível de Corpo Dois</a:t>
            </a:r>
          </a:p>
          <a:p>
            <a:pPr lvl="2"/>
            <a:r>
              <a:t>Nível de Corpo Três</a:t>
            </a:r>
          </a:p>
          <a:p>
            <a:pPr lvl="3"/>
            <a:r>
              <a:t>Nível de Corpo Quatro</a:t>
            </a:r>
          </a:p>
          <a:p>
            <a:pPr lvl="4"/>
            <a:r>
              <a:t>Nível de Corpo Cinco</a:t>
            </a:r>
          </a:p>
        </p:txBody>
      </p:sp>
      <p:sp>
        <p:nvSpPr>
          <p:cNvPr id="40" name="Número do Slide"/>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ação">
    <p:spTree>
      <p:nvGrpSpPr>
        <p:cNvPr id="1" name=""/>
        <p:cNvGrpSpPr/>
        <p:nvPr/>
      </p:nvGrpSpPr>
      <p:grpSpPr>
        <a:xfrm>
          <a:off x="0" y="0"/>
          <a:ext cx="0" cy="0"/>
          <a:chOff x="0" y="0"/>
          <a:chExt cx="0" cy="0"/>
        </a:xfrm>
      </p:grpSpPr>
      <p:sp>
        <p:nvSpPr>
          <p:cNvPr id="47" name="Texto do Título"/>
          <p:cNvSpPr txBox="1">
            <a:spLocks noGrp="1"/>
          </p:cNvSpPr>
          <p:nvPr>
            <p:ph type="title"/>
          </p:nvPr>
        </p:nvSpPr>
        <p:spPr>
          <a:xfrm>
            <a:off x="1983780" y="2300043"/>
            <a:ext cx="24840368" cy="8350127"/>
          </a:xfrm>
          <a:prstGeom prst="rect">
            <a:avLst/>
          </a:prstGeom>
        </p:spPr>
        <p:txBody>
          <a:bodyPr/>
          <a:lstStyle/>
          <a:p>
            <a:r>
              <a:t>Texto do Título</a:t>
            </a:r>
          </a:p>
        </p:txBody>
      </p:sp>
      <p:sp>
        <p:nvSpPr>
          <p:cNvPr id="48" name="Nível de Corpo Um…"/>
          <p:cNvSpPr txBox="1">
            <a:spLocks noGrp="1"/>
          </p:cNvSpPr>
          <p:nvPr>
            <p:ph type="body" sz="quarter" idx="1"/>
          </p:nvPr>
        </p:nvSpPr>
        <p:spPr>
          <a:xfrm>
            <a:off x="1983783" y="10590159"/>
            <a:ext cx="12183929" cy="5190074"/>
          </a:xfrm>
          <a:prstGeom prst="rect">
            <a:avLst/>
          </a:prstGeom>
        </p:spPr>
        <p:txBody>
          <a:bodyPr anchor="b"/>
          <a:lstStyle>
            <a:lvl1pPr marL="0" indent="0">
              <a:buSzTx/>
              <a:buFontTx/>
              <a:buNone/>
              <a:defRPr sz="7500" b="1"/>
            </a:lvl1pPr>
            <a:lvl2pPr marL="0" indent="1440043">
              <a:buSzTx/>
              <a:buFontTx/>
              <a:buNone/>
              <a:defRPr sz="7500" b="1"/>
            </a:lvl2pPr>
            <a:lvl3pPr marL="0" indent="2880086">
              <a:buSzTx/>
              <a:buFontTx/>
              <a:buNone/>
              <a:defRPr sz="7500" b="1"/>
            </a:lvl3pPr>
            <a:lvl4pPr marL="0" indent="4320128">
              <a:buSzTx/>
              <a:buFontTx/>
              <a:buNone/>
              <a:defRPr sz="7500" b="1"/>
            </a:lvl4pPr>
            <a:lvl5pPr marL="0" indent="5760170">
              <a:buSzTx/>
              <a:buFontTx/>
              <a:buNone/>
              <a:defRPr sz="7500" b="1"/>
            </a:lvl5pPr>
          </a:lstStyle>
          <a:p>
            <a:r>
              <a:t>Nível de Corpo Um</a:t>
            </a:r>
          </a:p>
          <a:p>
            <a:pPr lvl="1"/>
            <a:r>
              <a:t>Nível de Corpo Dois</a:t>
            </a:r>
          </a:p>
          <a:p>
            <a:pPr lvl="2"/>
            <a:r>
              <a:t>Nível de Corpo Três</a:t>
            </a:r>
          </a:p>
          <a:p>
            <a:pPr lvl="3"/>
            <a:r>
              <a:t>Nível de Corpo Quatro</a:t>
            </a:r>
          </a:p>
          <a:p>
            <a:pPr lvl="4"/>
            <a:r>
              <a:t>Nível de Corpo Cinco</a:t>
            </a:r>
          </a:p>
        </p:txBody>
      </p:sp>
      <p:sp>
        <p:nvSpPr>
          <p:cNvPr id="49" name="Text Placeholder 4"/>
          <p:cNvSpPr>
            <a:spLocks noGrp="1"/>
          </p:cNvSpPr>
          <p:nvPr>
            <p:ph type="body" sz="quarter" idx="21"/>
          </p:nvPr>
        </p:nvSpPr>
        <p:spPr>
          <a:xfrm>
            <a:off x="14580216" y="10590159"/>
            <a:ext cx="12243934" cy="5190074"/>
          </a:xfrm>
          <a:prstGeom prst="rect">
            <a:avLst/>
          </a:prstGeom>
        </p:spPr>
        <p:txBody>
          <a:bodyPr anchor="b"/>
          <a:lstStyle/>
          <a:p>
            <a:pPr marL="0" indent="0">
              <a:buSzTx/>
              <a:buFontTx/>
              <a:buNone/>
              <a:defRPr sz="7500" b="1"/>
            </a:pPr>
            <a:endParaRPr/>
          </a:p>
        </p:txBody>
      </p:sp>
      <p:sp>
        <p:nvSpPr>
          <p:cNvPr id="50" name="Número do Slide"/>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Somente Título">
    <p:spTree>
      <p:nvGrpSpPr>
        <p:cNvPr id="1" name=""/>
        <p:cNvGrpSpPr/>
        <p:nvPr/>
      </p:nvGrpSpPr>
      <p:grpSpPr>
        <a:xfrm>
          <a:off x="0" y="0"/>
          <a:ext cx="0" cy="0"/>
          <a:chOff x="0" y="0"/>
          <a:chExt cx="0" cy="0"/>
        </a:xfrm>
      </p:grpSpPr>
      <p:sp>
        <p:nvSpPr>
          <p:cNvPr id="57" name="Texto do Título"/>
          <p:cNvSpPr txBox="1">
            <a:spLocks noGrp="1"/>
          </p:cNvSpPr>
          <p:nvPr>
            <p:ph type="title"/>
          </p:nvPr>
        </p:nvSpPr>
        <p:spPr>
          <a:prstGeom prst="rect">
            <a:avLst/>
          </a:prstGeom>
        </p:spPr>
        <p:txBody>
          <a:bodyPr/>
          <a:lstStyle/>
          <a:p>
            <a:r>
              <a:t>Texto do Título</a:t>
            </a:r>
          </a:p>
        </p:txBody>
      </p:sp>
      <p:sp>
        <p:nvSpPr>
          <p:cNvPr id="58" name="Número do Slide"/>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Em Branco">
    <p:spTree>
      <p:nvGrpSpPr>
        <p:cNvPr id="1" name=""/>
        <p:cNvGrpSpPr/>
        <p:nvPr/>
      </p:nvGrpSpPr>
      <p:grpSpPr>
        <a:xfrm>
          <a:off x="0" y="0"/>
          <a:ext cx="0" cy="0"/>
          <a:chOff x="0" y="0"/>
          <a:chExt cx="0" cy="0"/>
        </a:xfrm>
      </p:grpSpPr>
      <p:sp>
        <p:nvSpPr>
          <p:cNvPr id="65" name="Número do Slide"/>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údo com Legenda">
    <p:spTree>
      <p:nvGrpSpPr>
        <p:cNvPr id="1" name=""/>
        <p:cNvGrpSpPr/>
        <p:nvPr/>
      </p:nvGrpSpPr>
      <p:grpSpPr>
        <a:xfrm>
          <a:off x="0" y="0"/>
          <a:ext cx="0" cy="0"/>
          <a:chOff x="0" y="0"/>
          <a:chExt cx="0" cy="0"/>
        </a:xfrm>
      </p:grpSpPr>
      <p:sp>
        <p:nvSpPr>
          <p:cNvPr id="72" name="Texto do Título"/>
          <p:cNvSpPr txBox="1">
            <a:spLocks noGrp="1"/>
          </p:cNvSpPr>
          <p:nvPr>
            <p:ph type="title"/>
          </p:nvPr>
        </p:nvSpPr>
        <p:spPr>
          <a:xfrm>
            <a:off x="1983780" y="2880042"/>
            <a:ext cx="9288888" cy="10080150"/>
          </a:xfrm>
          <a:prstGeom prst="rect">
            <a:avLst/>
          </a:prstGeom>
        </p:spPr>
        <p:txBody>
          <a:bodyPr anchor="b"/>
          <a:lstStyle>
            <a:lvl1pPr>
              <a:defRPr sz="10000"/>
            </a:lvl1pPr>
          </a:lstStyle>
          <a:p>
            <a:r>
              <a:t>Texto do Título</a:t>
            </a:r>
          </a:p>
        </p:txBody>
      </p:sp>
      <p:sp>
        <p:nvSpPr>
          <p:cNvPr id="73" name="Nível de Corpo Um…"/>
          <p:cNvSpPr txBox="1">
            <a:spLocks noGrp="1"/>
          </p:cNvSpPr>
          <p:nvPr>
            <p:ph type="body" sz="half" idx="1"/>
          </p:nvPr>
        </p:nvSpPr>
        <p:spPr>
          <a:xfrm>
            <a:off x="12243931" y="6220102"/>
            <a:ext cx="14580217" cy="30700452"/>
          </a:xfrm>
          <a:prstGeom prst="rect">
            <a:avLst/>
          </a:prstGeom>
        </p:spPr>
        <p:txBody>
          <a:bodyPr/>
          <a:lstStyle>
            <a:lvl1pPr>
              <a:defRPr sz="10000"/>
            </a:lvl1pPr>
            <a:lvl2pPr marL="2258248" indent="-818205">
              <a:defRPr sz="10000"/>
            </a:lvl2pPr>
            <a:lvl3pPr marL="3840114" indent="-960028">
              <a:defRPr sz="10000"/>
            </a:lvl3pPr>
            <a:lvl4pPr marL="5481453" indent="-1161324">
              <a:defRPr sz="10000"/>
            </a:lvl4pPr>
            <a:lvl5pPr marL="6921496" indent="-1161324">
              <a:defRPr sz="10000"/>
            </a:lvl5pPr>
          </a:lstStyle>
          <a:p>
            <a:r>
              <a:t>Nível de Corpo Um</a:t>
            </a:r>
          </a:p>
          <a:p>
            <a:pPr lvl="1"/>
            <a:r>
              <a:t>Nível de Corpo Dois</a:t>
            </a:r>
          </a:p>
          <a:p>
            <a:pPr lvl="2"/>
            <a:r>
              <a:t>Nível de Corpo Três</a:t>
            </a:r>
          </a:p>
          <a:p>
            <a:pPr lvl="3"/>
            <a:r>
              <a:t>Nível de Corpo Quatro</a:t>
            </a:r>
          </a:p>
          <a:p>
            <a:pPr lvl="4"/>
            <a:r>
              <a:t>Nível de Corpo Cinco</a:t>
            </a:r>
          </a:p>
        </p:txBody>
      </p:sp>
      <p:sp>
        <p:nvSpPr>
          <p:cNvPr id="74" name="Text Placeholder 3"/>
          <p:cNvSpPr>
            <a:spLocks noGrp="1"/>
          </p:cNvSpPr>
          <p:nvPr>
            <p:ph type="body" sz="quarter" idx="21"/>
          </p:nvPr>
        </p:nvSpPr>
        <p:spPr>
          <a:xfrm>
            <a:off x="1983779" y="12960191"/>
            <a:ext cx="9288889" cy="24010358"/>
          </a:xfrm>
          <a:prstGeom prst="rect">
            <a:avLst/>
          </a:prstGeom>
        </p:spPr>
        <p:txBody>
          <a:bodyPr/>
          <a:lstStyle/>
          <a:p>
            <a:pPr marL="0" indent="0">
              <a:buSzTx/>
              <a:buFontTx/>
              <a:buNone/>
              <a:defRPr sz="5000"/>
            </a:pPr>
            <a:endParaRPr/>
          </a:p>
        </p:txBody>
      </p:sp>
      <p:sp>
        <p:nvSpPr>
          <p:cNvPr id="75" name="Número do Slide"/>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Imagem com Legenda">
    <p:spTree>
      <p:nvGrpSpPr>
        <p:cNvPr id="1" name=""/>
        <p:cNvGrpSpPr/>
        <p:nvPr/>
      </p:nvGrpSpPr>
      <p:grpSpPr>
        <a:xfrm>
          <a:off x="0" y="0"/>
          <a:ext cx="0" cy="0"/>
          <a:chOff x="0" y="0"/>
          <a:chExt cx="0" cy="0"/>
        </a:xfrm>
      </p:grpSpPr>
      <p:sp>
        <p:nvSpPr>
          <p:cNvPr id="82" name="Texto do Título"/>
          <p:cNvSpPr txBox="1">
            <a:spLocks noGrp="1"/>
          </p:cNvSpPr>
          <p:nvPr>
            <p:ph type="title"/>
          </p:nvPr>
        </p:nvSpPr>
        <p:spPr>
          <a:xfrm>
            <a:off x="1983780" y="2880042"/>
            <a:ext cx="9288888" cy="10080150"/>
          </a:xfrm>
          <a:prstGeom prst="rect">
            <a:avLst/>
          </a:prstGeom>
        </p:spPr>
        <p:txBody>
          <a:bodyPr anchor="b"/>
          <a:lstStyle>
            <a:lvl1pPr>
              <a:defRPr sz="10000"/>
            </a:lvl1pPr>
          </a:lstStyle>
          <a:p>
            <a:r>
              <a:t>Texto do Título</a:t>
            </a:r>
          </a:p>
        </p:txBody>
      </p:sp>
      <p:sp>
        <p:nvSpPr>
          <p:cNvPr id="83" name="Picture Placeholder 2"/>
          <p:cNvSpPr>
            <a:spLocks noGrp="1"/>
          </p:cNvSpPr>
          <p:nvPr>
            <p:ph type="pic" sz="half" idx="21"/>
          </p:nvPr>
        </p:nvSpPr>
        <p:spPr>
          <a:xfrm>
            <a:off x="12243931" y="6220102"/>
            <a:ext cx="14580217" cy="30700452"/>
          </a:xfrm>
          <a:prstGeom prst="rect">
            <a:avLst/>
          </a:prstGeom>
        </p:spPr>
        <p:txBody>
          <a:bodyPr lIns="91439" rIns="91439">
            <a:noAutofit/>
          </a:bodyPr>
          <a:lstStyle/>
          <a:p>
            <a:endParaRPr/>
          </a:p>
        </p:txBody>
      </p:sp>
      <p:sp>
        <p:nvSpPr>
          <p:cNvPr id="84" name="Nível de Corpo Um…"/>
          <p:cNvSpPr txBox="1">
            <a:spLocks noGrp="1"/>
          </p:cNvSpPr>
          <p:nvPr>
            <p:ph type="body" sz="quarter" idx="1"/>
          </p:nvPr>
        </p:nvSpPr>
        <p:spPr>
          <a:xfrm>
            <a:off x="1983780" y="12960191"/>
            <a:ext cx="9288888" cy="24010358"/>
          </a:xfrm>
          <a:prstGeom prst="rect">
            <a:avLst/>
          </a:prstGeom>
        </p:spPr>
        <p:txBody>
          <a:bodyPr/>
          <a:lstStyle>
            <a:lvl1pPr marL="0" indent="0">
              <a:buSzTx/>
              <a:buFontTx/>
              <a:buNone/>
              <a:defRPr sz="5000"/>
            </a:lvl1pPr>
            <a:lvl2pPr marL="0" indent="1440043">
              <a:buSzTx/>
              <a:buFontTx/>
              <a:buNone/>
              <a:defRPr sz="5000"/>
            </a:lvl2pPr>
            <a:lvl3pPr marL="0" indent="2880086">
              <a:buSzTx/>
              <a:buFontTx/>
              <a:buNone/>
              <a:defRPr sz="5000"/>
            </a:lvl3pPr>
            <a:lvl4pPr marL="0" indent="4320128">
              <a:buSzTx/>
              <a:buFontTx/>
              <a:buNone/>
              <a:defRPr sz="5000"/>
            </a:lvl4pPr>
            <a:lvl5pPr marL="0" indent="5760170">
              <a:buSzTx/>
              <a:buFontTx/>
              <a:buNone/>
              <a:defRPr sz="5000"/>
            </a:lvl5pPr>
          </a:lstStyle>
          <a:p>
            <a:r>
              <a:t>Nível de Corpo Um</a:t>
            </a:r>
          </a:p>
          <a:p>
            <a:pPr lvl="1"/>
            <a:r>
              <a:t>Nível de Corpo Dois</a:t>
            </a:r>
          </a:p>
          <a:p>
            <a:pPr lvl="2"/>
            <a:r>
              <a:t>Nível de Corpo Três</a:t>
            </a:r>
          </a:p>
          <a:p>
            <a:pPr lvl="3"/>
            <a:r>
              <a:t>Nível de Corpo Quatro</a:t>
            </a:r>
          </a:p>
          <a:p>
            <a:pPr lvl="4"/>
            <a:r>
              <a:t>Nível de Corpo Cinco</a:t>
            </a:r>
          </a:p>
        </p:txBody>
      </p:sp>
      <p:sp>
        <p:nvSpPr>
          <p:cNvPr id="85" name="Número do Slide"/>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o do Título"/>
          <p:cNvSpPr txBox="1">
            <a:spLocks noGrp="1"/>
          </p:cNvSpPr>
          <p:nvPr>
            <p:ph type="title"/>
          </p:nvPr>
        </p:nvSpPr>
        <p:spPr>
          <a:xfrm>
            <a:off x="1980028" y="2300043"/>
            <a:ext cx="24840369" cy="83501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t>Texto do Título</a:t>
            </a:r>
          </a:p>
        </p:txBody>
      </p:sp>
      <p:sp>
        <p:nvSpPr>
          <p:cNvPr id="3" name="Nível de Corpo Um…"/>
          <p:cNvSpPr txBox="1">
            <a:spLocks noGrp="1"/>
          </p:cNvSpPr>
          <p:nvPr>
            <p:ph type="body" idx="1"/>
          </p:nvPr>
        </p:nvSpPr>
        <p:spPr>
          <a:xfrm>
            <a:off x="1980028" y="11500170"/>
            <a:ext cx="24840369" cy="274104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r>
              <a:t>Nível de Corpo Um</a:t>
            </a:r>
          </a:p>
          <a:p>
            <a:pPr lvl="1"/>
            <a:r>
              <a:t>Nível de Corpo Dois</a:t>
            </a:r>
          </a:p>
          <a:p>
            <a:pPr lvl="2"/>
            <a:r>
              <a:t>Nível de Corpo Três</a:t>
            </a:r>
          </a:p>
          <a:p>
            <a:pPr lvl="3"/>
            <a:r>
              <a:t>Nível de Corpo Quatro</a:t>
            </a:r>
          </a:p>
          <a:p>
            <a:pPr lvl="4"/>
            <a:r>
              <a:t>Nível de Corpo Cinco</a:t>
            </a:r>
          </a:p>
        </p:txBody>
      </p:sp>
      <p:sp>
        <p:nvSpPr>
          <p:cNvPr id="4" name="Número do Slide"/>
          <p:cNvSpPr txBox="1">
            <a:spLocks noGrp="1"/>
          </p:cNvSpPr>
          <p:nvPr>
            <p:ph type="sldNum" sz="quarter" idx="2"/>
          </p:nvPr>
        </p:nvSpPr>
        <p:spPr>
          <a:xfrm>
            <a:off x="26239931" y="40911002"/>
            <a:ext cx="580465" cy="559232"/>
          </a:xfrm>
          <a:prstGeom prst="rect">
            <a:avLst/>
          </a:prstGeom>
          <a:ln w="12700">
            <a:miter lim="400000"/>
          </a:ln>
        </p:spPr>
        <p:txBody>
          <a:bodyPr wrap="none" lIns="45719" rIns="45719" anchor="ctr">
            <a:spAutoFit/>
          </a:bodyPr>
          <a:lstStyle>
            <a:lvl1pPr algn="r">
              <a:defRPr sz="3700">
                <a:solidFill>
                  <a:srgbClr val="888888"/>
                </a:solidFill>
              </a:defRPr>
            </a:lvl1pPr>
          </a:lstStyle>
          <a:p>
            <a:fld id="{86CB4B4D-7CA3-9044-876B-883B54F8677D}" type="slidenum">
              <a:t>‹nº›</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2880086" rtl="0" latinLnBrk="0">
        <a:lnSpc>
          <a:spcPct val="90000"/>
        </a:lnSpc>
        <a:spcBef>
          <a:spcPts val="0"/>
        </a:spcBef>
        <a:spcAft>
          <a:spcPts val="0"/>
        </a:spcAft>
        <a:buClrTx/>
        <a:buSzTx/>
        <a:buFontTx/>
        <a:buNone/>
        <a:tabLst/>
        <a:defRPr sz="13800" b="0" i="0" u="none" strike="noStrike" cap="none" spc="0" baseline="0">
          <a:solidFill>
            <a:srgbClr val="000000"/>
          </a:solidFill>
          <a:uFillTx/>
          <a:latin typeface="Calibri Light"/>
          <a:ea typeface="Calibri Light"/>
          <a:cs typeface="Calibri Light"/>
          <a:sym typeface="Calibri Light"/>
        </a:defRPr>
      </a:lvl1pPr>
      <a:lvl2pPr marL="0" marR="0" indent="0" algn="l" defTabSz="2880086" rtl="0" latinLnBrk="0">
        <a:lnSpc>
          <a:spcPct val="90000"/>
        </a:lnSpc>
        <a:spcBef>
          <a:spcPts val="0"/>
        </a:spcBef>
        <a:spcAft>
          <a:spcPts val="0"/>
        </a:spcAft>
        <a:buClrTx/>
        <a:buSzTx/>
        <a:buFontTx/>
        <a:buNone/>
        <a:tabLst/>
        <a:defRPr sz="13800" b="0" i="0" u="none" strike="noStrike" cap="none" spc="0" baseline="0">
          <a:solidFill>
            <a:srgbClr val="000000"/>
          </a:solidFill>
          <a:uFillTx/>
          <a:latin typeface="Calibri Light"/>
          <a:ea typeface="Calibri Light"/>
          <a:cs typeface="Calibri Light"/>
          <a:sym typeface="Calibri Light"/>
        </a:defRPr>
      </a:lvl2pPr>
      <a:lvl3pPr marL="0" marR="0" indent="0" algn="l" defTabSz="2880086" rtl="0" latinLnBrk="0">
        <a:lnSpc>
          <a:spcPct val="90000"/>
        </a:lnSpc>
        <a:spcBef>
          <a:spcPts val="0"/>
        </a:spcBef>
        <a:spcAft>
          <a:spcPts val="0"/>
        </a:spcAft>
        <a:buClrTx/>
        <a:buSzTx/>
        <a:buFontTx/>
        <a:buNone/>
        <a:tabLst/>
        <a:defRPr sz="13800" b="0" i="0" u="none" strike="noStrike" cap="none" spc="0" baseline="0">
          <a:solidFill>
            <a:srgbClr val="000000"/>
          </a:solidFill>
          <a:uFillTx/>
          <a:latin typeface="Calibri Light"/>
          <a:ea typeface="Calibri Light"/>
          <a:cs typeface="Calibri Light"/>
          <a:sym typeface="Calibri Light"/>
        </a:defRPr>
      </a:lvl3pPr>
      <a:lvl4pPr marL="0" marR="0" indent="0" algn="l" defTabSz="2880086" rtl="0" latinLnBrk="0">
        <a:lnSpc>
          <a:spcPct val="90000"/>
        </a:lnSpc>
        <a:spcBef>
          <a:spcPts val="0"/>
        </a:spcBef>
        <a:spcAft>
          <a:spcPts val="0"/>
        </a:spcAft>
        <a:buClrTx/>
        <a:buSzTx/>
        <a:buFontTx/>
        <a:buNone/>
        <a:tabLst/>
        <a:defRPr sz="13800" b="0" i="0" u="none" strike="noStrike" cap="none" spc="0" baseline="0">
          <a:solidFill>
            <a:srgbClr val="000000"/>
          </a:solidFill>
          <a:uFillTx/>
          <a:latin typeface="Calibri Light"/>
          <a:ea typeface="Calibri Light"/>
          <a:cs typeface="Calibri Light"/>
          <a:sym typeface="Calibri Light"/>
        </a:defRPr>
      </a:lvl4pPr>
      <a:lvl5pPr marL="0" marR="0" indent="0" algn="l" defTabSz="2880086" rtl="0" latinLnBrk="0">
        <a:lnSpc>
          <a:spcPct val="90000"/>
        </a:lnSpc>
        <a:spcBef>
          <a:spcPts val="0"/>
        </a:spcBef>
        <a:spcAft>
          <a:spcPts val="0"/>
        </a:spcAft>
        <a:buClrTx/>
        <a:buSzTx/>
        <a:buFontTx/>
        <a:buNone/>
        <a:tabLst/>
        <a:defRPr sz="13800" b="0" i="0" u="none" strike="noStrike" cap="none" spc="0" baseline="0">
          <a:solidFill>
            <a:srgbClr val="000000"/>
          </a:solidFill>
          <a:uFillTx/>
          <a:latin typeface="Calibri Light"/>
          <a:ea typeface="Calibri Light"/>
          <a:cs typeface="Calibri Light"/>
          <a:sym typeface="Calibri Light"/>
        </a:defRPr>
      </a:lvl5pPr>
      <a:lvl6pPr marL="0" marR="0" indent="0" algn="l" defTabSz="2880086" rtl="0" latinLnBrk="0">
        <a:lnSpc>
          <a:spcPct val="90000"/>
        </a:lnSpc>
        <a:spcBef>
          <a:spcPts val="0"/>
        </a:spcBef>
        <a:spcAft>
          <a:spcPts val="0"/>
        </a:spcAft>
        <a:buClrTx/>
        <a:buSzTx/>
        <a:buFontTx/>
        <a:buNone/>
        <a:tabLst/>
        <a:defRPr sz="13800" b="0" i="0" u="none" strike="noStrike" cap="none" spc="0" baseline="0">
          <a:solidFill>
            <a:srgbClr val="000000"/>
          </a:solidFill>
          <a:uFillTx/>
          <a:latin typeface="Calibri Light"/>
          <a:ea typeface="Calibri Light"/>
          <a:cs typeface="Calibri Light"/>
          <a:sym typeface="Calibri Light"/>
        </a:defRPr>
      </a:lvl6pPr>
      <a:lvl7pPr marL="0" marR="0" indent="0" algn="l" defTabSz="2880086" rtl="0" latinLnBrk="0">
        <a:lnSpc>
          <a:spcPct val="90000"/>
        </a:lnSpc>
        <a:spcBef>
          <a:spcPts val="0"/>
        </a:spcBef>
        <a:spcAft>
          <a:spcPts val="0"/>
        </a:spcAft>
        <a:buClrTx/>
        <a:buSzTx/>
        <a:buFontTx/>
        <a:buNone/>
        <a:tabLst/>
        <a:defRPr sz="13800" b="0" i="0" u="none" strike="noStrike" cap="none" spc="0" baseline="0">
          <a:solidFill>
            <a:srgbClr val="000000"/>
          </a:solidFill>
          <a:uFillTx/>
          <a:latin typeface="Calibri Light"/>
          <a:ea typeface="Calibri Light"/>
          <a:cs typeface="Calibri Light"/>
          <a:sym typeface="Calibri Light"/>
        </a:defRPr>
      </a:lvl7pPr>
      <a:lvl8pPr marL="0" marR="0" indent="0" algn="l" defTabSz="2880086" rtl="0" latinLnBrk="0">
        <a:lnSpc>
          <a:spcPct val="90000"/>
        </a:lnSpc>
        <a:spcBef>
          <a:spcPts val="0"/>
        </a:spcBef>
        <a:spcAft>
          <a:spcPts val="0"/>
        </a:spcAft>
        <a:buClrTx/>
        <a:buSzTx/>
        <a:buFontTx/>
        <a:buNone/>
        <a:tabLst/>
        <a:defRPr sz="13800" b="0" i="0" u="none" strike="noStrike" cap="none" spc="0" baseline="0">
          <a:solidFill>
            <a:srgbClr val="000000"/>
          </a:solidFill>
          <a:uFillTx/>
          <a:latin typeface="Calibri Light"/>
          <a:ea typeface="Calibri Light"/>
          <a:cs typeface="Calibri Light"/>
          <a:sym typeface="Calibri Light"/>
        </a:defRPr>
      </a:lvl8pPr>
      <a:lvl9pPr marL="0" marR="0" indent="0" algn="l" defTabSz="2880086" rtl="0" latinLnBrk="0">
        <a:lnSpc>
          <a:spcPct val="90000"/>
        </a:lnSpc>
        <a:spcBef>
          <a:spcPts val="0"/>
        </a:spcBef>
        <a:spcAft>
          <a:spcPts val="0"/>
        </a:spcAft>
        <a:buClrTx/>
        <a:buSzTx/>
        <a:buFontTx/>
        <a:buNone/>
        <a:tabLst/>
        <a:defRPr sz="13800" b="0" i="0" u="none" strike="noStrike" cap="none" spc="0" baseline="0">
          <a:solidFill>
            <a:srgbClr val="000000"/>
          </a:solidFill>
          <a:uFillTx/>
          <a:latin typeface="Calibri Light"/>
          <a:ea typeface="Calibri Light"/>
          <a:cs typeface="Calibri Light"/>
          <a:sym typeface="Calibri Light"/>
        </a:defRPr>
      </a:lvl9pPr>
    </p:titleStyle>
    <p:bodyStyle>
      <a:lvl1pPr marL="720021" marR="0" indent="-720021" algn="l" defTabSz="2880086" rtl="0" latinLnBrk="0">
        <a:lnSpc>
          <a:spcPct val="90000"/>
        </a:lnSpc>
        <a:spcBef>
          <a:spcPts val="3100"/>
        </a:spcBef>
        <a:spcAft>
          <a:spcPts val="0"/>
        </a:spcAft>
        <a:buClrTx/>
        <a:buSzPct val="100000"/>
        <a:buFont typeface="Arial"/>
        <a:buChar char="•"/>
        <a:tabLst/>
        <a:defRPr sz="8800" b="0" i="0" u="none" strike="noStrike" cap="none" spc="0" baseline="0">
          <a:solidFill>
            <a:srgbClr val="000000"/>
          </a:solidFill>
          <a:uFillTx/>
          <a:latin typeface="+mj-lt"/>
          <a:ea typeface="+mj-ea"/>
          <a:cs typeface="+mj-cs"/>
          <a:sym typeface="Calibri"/>
        </a:defRPr>
      </a:lvl1pPr>
      <a:lvl2pPr marL="2284867" marR="0" indent="-844824" algn="l" defTabSz="2880086" rtl="0" latinLnBrk="0">
        <a:lnSpc>
          <a:spcPct val="90000"/>
        </a:lnSpc>
        <a:spcBef>
          <a:spcPts val="3100"/>
        </a:spcBef>
        <a:spcAft>
          <a:spcPts val="0"/>
        </a:spcAft>
        <a:buClrTx/>
        <a:buSzPct val="100000"/>
        <a:buFont typeface="Arial"/>
        <a:buChar char="•"/>
        <a:tabLst/>
        <a:defRPr sz="8800" b="0" i="0" u="none" strike="noStrike" cap="none" spc="0" baseline="0">
          <a:solidFill>
            <a:srgbClr val="000000"/>
          </a:solidFill>
          <a:uFillTx/>
          <a:latin typeface="+mj-lt"/>
          <a:ea typeface="+mj-ea"/>
          <a:cs typeface="+mj-cs"/>
          <a:sym typeface="Calibri"/>
        </a:defRPr>
      </a:lvl2pPr>
      <a:lvl3pPr marL="3902051" marR="0" indent="-1021965" algn="l" defTabSz="2880086" rtl="0" latinLnBrk="0">
        <a:lnSpc>
          <a:spcPct val="90000"/>
        </a:lnSpc>
        <a:spcBef>
          <a:spcPts val="3100"/>
        </a:spcBef>
        <a:spcAft>
          <a:spcPts val="0"/>
        </a:spcAft>
        <a:buClrTx/>
        <a:buSzPct val="100000"/>
        <a:buFont typeface="Arial"/>
        <a:buChar char="•"/>
        <a:tabLst/>
        <a:defRPr sz="8800" b="0" i="0" u="none" strike="noStrike" cap="none" spc="0" baseline="0">
          <a:solidFill>
            <a:srgbClr val="000000"/>
          </a:solidFill>
          <a:uFillTx/>
          <a:latin typeface="+mj-lt"/>
          <a:ea typeface="+mj-ea"/>
          <a:cs typeface="+mj-cs"/>
          <a:sym typeface="Calibri"/>
        </a:defRPr>
      </a:lvl3pPr>
      <a:lvl4pPr marL="5451590" marR="0" indent="-1131461" algn="l" defTabSz="2880086" rtl="0" latinLnBrk="0">
        <a:lnSpc>
          <a:spcPct val="90000"/>
        </a:lnSpc>
        <a:spcBef>
          <a:spcPts val="3100"/>
        </a:spcBef>
        <a:spcAft>
          <a:spcPts val="0"/>
        </a:spcAft>
        <a:buClrTx/>
        <a:buSzPct val="100000"/>
        <a:buFont typeface="Arial"/>
        <a:buChar char="•"/>
        <a:tabLst/>
        <a:defRPr sz="8800" b="0" i="0" u="none" strike="noStrike" cap="none" spc="0" baseline="0">
          <a:solidFill>
            <a:srgbClr val="000000"/>
          </a:solidFill>
          <a:uFillTx/>
          <a:latin typeface="+mj-lt"/>
          <a:ea typeface="+mj-ea"/>
          <a:cs typeface="+mj-cs"/>
          <a:sym typeface="Calibri"/>
        </a:defRPr>
      </a:lvl4pPr>
      <a:lvl5pPr marL="6891633" marR="0" indent="-1131461" algn="l" defTabSz="2880086" rtl="0" latinLnBrk="0">
        <a:lnSpc>
          <a:spcPct val="90000"/>
        </a:lnSpc>
        <a:spcBef>
          <a:spcPts val="3100"/>
        </a:spcBef>
        <a:spcAft>
          <a:spcPts val="0"/>
        </a:spcAft>
        <a:buClrTx/>
        <a:buSzPct val="100000"/>
        <a:buFont typeface="Arial"/>
        <a:buChar char="•"/>
        <a:tabLst/>
        <a:defRPr sz="8800" b="0" i="0" u="none" strike="noStrike" cap="none" spc="0" baseline="0">
          <a:solidFill>
            <a:srgbClr val="000000"/>
          </a:solidFill>
          <a:uFillTx/>
          <a:latin typeface="+mj-lt"/>
          <a:ea typeface="+mj-ea"/>
          <a:cs typeface="+mj-cs"/>
          <a:sym typeface="Calibri"/>
        </a:defRPr>
      </a:lvl5pPr>
      <a:lvl6pPr marL="8331676" marR="0" indent="-1131461" algn="l" defTabSz="2880086" rtl="0" latinLnBrk="0">
        <a:lnSpc>
          <a:spcPct val="90000"/>
        </a:lnSpc>
        <a:spcBef>
          <a:spcPts val="3100"/>
        </a:spcBef>
        <a:spcAft>
          <a:spcPts val="0"/>
        </a:spcAft>
        <a:buClrTx/>
        <a:buSzPct val="100000"/>
        <a:buFont typeface="Arial"/>
        <a:buChar char="•"/>
        <a:tabLst/>
        <a:defRPr sz="8800" b="0" i="0" u="none" strike="noStrike" cap="none" spc="0" baseline="0">
          <a:solidFill>
            <a:srgbClr val="000000"/>
          </a:solidFill>
          <a:uFillTx/>
          <a:latin typeface="+mj-lt"/>
          <a:ea typeface="+mj-ea"/>
          <a:cs typeface="+mj-cs"/>
          <a:sym typeface="Calibri"/>
        </a:defRPr>
      </a:lvl6pPr>
      <a:lvl7pPr marL="9771719" marR="0" indent="-1131461" algn="l" defTabSz="2880086" rtl="0" latinLnBrk="0">
        <a:lnSpc>
          <a:spcPct val="90000"/>
        </a:lnSpc>
        <a:spcBef>
          <a:spcPts val="3100"/>
        </a:spcBef>
        <a:spcAft>
          <a:spcPts val="0"/>
        </a:spcAft>
        <a:buClrTx/>
        <a:buSzPct val="100000"/>
        <a:buFont typeface="Arial"/>
        <a:buChar char="•"/>
        <a:tabLst/>
        <a:defRPr sz="8800" b="0" i="0" u="none" strike="noStrike" cap="none" spc="0" baseline="0">
          <a:solidFill>
            <a:srgbClr val="000000"/>
          </a:solidFill>
          <a:uFillTx/>
          <a:latin typeface="+mj-lt"/>
          <a:ea typeface="+mj-ea"/>
          <a:cs typeface="+mj-cs"/>
          <a:sym typeface="Calibri"/>
        </a:defRPr>
      </a:lvl7pPr>
      <a:lvl8pPr marL="11211762" marR="0" indent="-1131461" algn="l" defTabSz="2880086" rtl="0" latinLnBrk="0">
        <a:lnSpc>
          <a:spcPct val="90000"/>
        </a:lnSpc>
        <a:spcBef>
          <a:spcPts val="3100"/>
        </a:spcBef>
        <a:spcAft>
          <a:spcPts val="0"/>
        </a:spcAft>
        <a:buClrTx/>
        <a:buSzPct val="100000"/>
        <a:buFont typeface="Arial"/>
        <a:buChar char="•"/>
        <a:tabLst/>
        <a:defRPr sz="8800" b="0" i="0" u="none" strike="noStrike" cap="none" spc="0" baseline="0">
          <a:solidFill>
            <a:srgbClr val="000000"/>
          </a:solidFill>
          <a:uFillTx/>
          <a:latin typeface="+mj-lt"/>
          <a:ea typeface="+mj-ea"/>
          <a:cs typeface="+mj-cs"/>
          <a:sym typeface="Calibri"/>
        </a:defRPr>
      </a:lvl8pPr>
      <a:lvl9pPr marL="12651804" marR="0" indent="-1131461" algn="l" defTabSz="2880086" rtl="0" latinLnBrk="0">
        <a:lnSpc>
          <a:spcPct val="90000"/>
        </a:lnSpc>
        <a:spcBef>
          <a:spcPts val="3100"/>
        </a:spcBef>
        <a:spcAft>
          <a:spcPts val="0"/>
        </a:spcAft>
        <a:buClrTx/>
        <a:buSzPct val="100000"/>
        <a:buFont typeface="Arial"/>
        <a:buChar char="•"/>
        <a:tabLst/>
        <a:defRPr sz="8800" b="0" i="0" u="none" strike="noStrike" cap="none" spc="0" baseline="0">
          <a:solidFill>
            <a:srgbClr val="000000"/>
          </a:solidFill>
          <a:uFillTx/>
          <a:latin typeface="+mj-lt"/>
          <a:ea typeface="+mj-ea"/>
          <a:cs typeface="+mj-cs"/>
          <a:sym typeface="Calibri"/>
        </a:defRPr>
      </a:lvl9pPr>
    </p:bodyStyle>
    <p:otherStyle>
      <a:lvl1pPr marL="0" marR="0" indent="0" algn="r" defTabSz="457200" rtl="0" latinLnBrk="0">
        <a:lnSpc>
          <a:spcPct val="100000"/>
        </a:lnSpc>
        <a:spcBef>
          <a:spcPts val="0"/>
        </a:spcBef>
        <a:spcAft>
          <a:spcPts val="0"/>
        </a:spcAft>
        <a:buClrTx/>
        <a:buSzTx/>
        <a:buFontTx/>
        <a:buNone/>
        <a:tabLst/>
        <a:defRPr sz="3700" b="0" i="0" u="none" strike="noStrike" cap="none" spc="0" baseline="0">
          <a:solidFill>
            <a:schemeClr val="tx1"/>
          </a:solidFill>
          <a:uFillTx/>
          <a:latin typeface="+mn-lt"/>
          <a:ea typeface="+mn-ea"/>
          <a:cs typeface="+mn-cs"/>
          <a:sym typeface="Calibri"/>
        </a:defRPr>
      </a:lvl1pPr>
      <a:lvl2pPr marL="0" marR="0" indent="457200" algn="r" defTabSz="457200" rtl="0" latinLnBrk="0">
        <a:lnSpc>
          <a:spcPct val="100000"/>
        </a:lnSpc>
        <a:spcBef>
          <a:spcPts val="0"/>
        </a:spcBef>
        <a:spcAft>
          <a:spcPts val="0"/>
        </a:spcAft>
        <a:buClrTx/>
        <a:buSzTx/>
        <a:buFontTx/>
        <a:buNone/>
        <a:tabLst/>
        <a:defRPr sz="3700" b="0" i="0" u="none" strike="noStrike" cap="none" spc="0" baseline="0">
          <a:solidFill>
            <a:schemeClr val="tx1"/>
          </a:solidFill>
          <a:uFillTx/>
          <a:latin typeface="+mn-lt"/>
          <a:ea typeface="+mn-ea"/>
          <a:cs typeface="+mn-cs"/>
          <a:sym typeface="Calibri"/>
        </a:defRPr>
      </a:lvl2pPr>
      <a:lvl3pPr marL="0" marR="0" indent="914400" algn="r" defTabSz="457200" rtl="0" latinLnBrk="0">
        <a:lnSpc>
          <a:spcPct val="100000"/>
        </a:lnSpc>
        <a:spcBef>
          <a:spcPts val="0"/>
        </a:spcBef>
        <a:spcAft>
          <a:spcPts val="0"/>
        </a:spcAft>
        <a:buClrTx/>
        <a:buSzTx/>
        <a:buFontTx/>
        <a:buNone/>
        <a:tabLst/>
        <a:defRPr sz="3700" b="0" i="0" u="none" strike="noStrike" cap="none" spc="0" baseline="0">
          <a:solidFill>
            <a:schemeClr val="tx1"/>
          </a:solidFill>
          <a:uFillTx/>
          <a:latin typeface="+mn-lt"/>
          <a:ea typeface="+mn-ea"/>
          <a:cs typeface="+mn-cs"/>
          <a:sym typeface="Calibri"/>
        </a:defRPr>
      </a:lvl3pPr>
      <a:lvl4pPr marL="0" marR="0" indent="1371600" algn="r" defTabSz="457200" rtl="0" latinLnBrk="0">
        <a:lnSpc>
          <a:spcPct val="100000"/>
        </a:lnSpc>
        <a:spcBef>
          <a:spcPts val="0"/>
        </a:spcBef>
        <a:spcAft>
          <a:spcPts val="0"/>
        </a:spcAft>
        <a:buClrTx/>
        <a:buSzTx/>
        <a:buFontTx/>
        <a:buNone/>
        <a:tabLst/>
        <a:defRPr sz="3700" b="0" i="0" u="none" strike="noStrike" cap="none" spc="0" baseline="0">
          <a:solidFill>
            <a:schemeClr val="tx1"/>
          </a:solidFill>
          <a:uFillTx/>
          <a:latin typeface="+mn-lt"/>
          <a:ea typeface="+mn-ea"/>
          <a:cs typeface="+mn-cs"/>
          <a:sym typeface="Calibri"/>
        </a:defRPr>
      </a:lvl4pPr>
      <a:lvl5pPr marL="0" marR="0" indent="1828800" algn="r" defTabSz="457200" rtl="0" latinLnBrk="0">
        <a:lnSpc>
          <a:spcPct val="100000"/>
        </a:lnSpc>
        <a:spcBef>
          <a:spcPts val="0"/>
        </a:spcBef>
        <a:spcAft>
          <a:spcPts val="0"/>
        </a:spcAft>
        <a:buClrTx/>
        <a:buSzTx/>
        <a:buFontTx/>
        <a:buNone/>
        <a:tabLst/>
        <a:defRPr sz="3700" b="0" i="0" u="none" strike="noStrike" cap="none" spc="0" baseline="0">
          <a:solidFill>
            <a:schemeClr val="tx1"/>
          </a:solidFill>
          <a:uFillTx/>
          <a:latin typeface="+mn-lt"/>
          <a:ea typeface="+mn-ea"/>
          <a:cs typeface="+mn-cs"/>
          <a:sym typeface="Calibri"/>
        </a:defRPr>
      </a:lvl5pPr>
      <a:lvl6pPr marL="0" marR="0" indent="2286000" algn="r" defTabSz="457200" rtl="0" latinLnBrk="0">
        <a:lnSpc>
          <a:spcPct val="100000"/>
        </a:lnSpc>
        <a:spcBef>
          <a:spcPts val="0"/>
        </a:spcBef>
        <a:spcAft>
          <a:spcPts val="0"/>
        </a:spcAft>
        <a:buClrTx/>
        <a:buSzTx/>
        <a:buFontTx/>
        <a:buNone/>
        <a:tabLst/>
        <a:defRPr sz="3700" b="0" i="0" u="none" strike="noStrike" cap="none" spc="0" baseline="0">
          <a:solidFill>
            <a:schemeClr val="tx1"/>
          </a:solidFill>
          <a:uFillTx/>
          <a:latin typeface="+mn-lt"/>
          <a:ea typeface="+mn-ea"/>
          <a:cs typeface="+mn-cs"/>
          <a:sym typeface="Calibri"/>
        </a:defRPr>
      </a:lvl6pPr>
      <a:lvl7pPr marL="0" marR="0" indent="2743200" algn="r" defTabSz="457200" rtl="0" latinLnBrk="0">
        <a:lnSpc>
          <a:spcPct val="100000"/>
        </a:lnSpc>
        <a:spcBef>
          <a:spcPts val="0"/>
        </a:spcBef>
        <a:spcAft>
          <a:spcPts val="0"/>
        </a:spcAft>
        <a:buClrTx/>
        <a:buSzTx/>
        <a:buFontTx/>
        <a:buNone/>
        <a:tabLst/>
        <a:defRPr sz="3700" b="0" i="0" u="none" strike="noStrike" cap="none" spc="0" baseline="0">
          <a:solidFill>
            <a:schemeClr val="tx1"/>
          </a:solidFill>
          <a:uFillTx/>
          <a:latin typeface="+mn-lt"/>
          <a:ea typeface="+mn-ea"/>
          <a:cs typeface="+mn-cs"/>
          <a:sym typeface="Calibri"/>
        </a:defRPr>
      </a:lvl7pPr>
      <a:lvl8pPr marL="0" marR="0" indent="3200400" algn="r" defTabSz="457200" rtl="0" latinLnBrk="0">
        <a:lnSpc>
          <a:spcPct val="100000"/>
        </a:lnSpc>
        <a:spcBef>
          <a:spcPts val="0"/>
        </a:spcBef>
        <a:spcAft>
          <a:spcPts val="0"/>
        </a:spcAft>
        <a:buClrTx/>
        <a:buSzTx/>
        <a:buFontTx/>
        <a:buNone/>
        <a:tabLst/>
        <a:defRPr sz="3700" b="0" i="0" u="none" strike="noStrike" cap="none" spc="0" baseline="0">
          <a:solidFill>
            <a:schemeClr val="tx1"/>
          </a:solidFill>
          <a:uFillTx/>
          <a:latin typeface="+mn-lt"/>
          <a:ea typeface="+mn-ea"/>
          <a:cs typeface="+mn-cs"/>
          <a:sym typeface="Calibri"/>
        </a:defRPr>
      </a:lvl8pPr>
      <a:lvl9pPr marL="0" marR="0" indent="3657600" algn="r" defTabSz="457200" rtl="0" latinLnBrk="0">
        <a:lnSpc>
          <a:spcPct val="100000"/>
        </a:lnSpc>
        <a:spcBef>
          <a:spcPts val="0"/>
        </a:spcBef>
        <a:spcAft>
          <a:spcPts val="0"/>
        </a:spcAft>
        <a:buClrTx/>
        <a:buSzTx/>
        <a:buFontTx/>
        <a:buNone/>
        <a:tabLst/>
        <a:defRPr sz="37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INSTRUÇÕES"/>
          <p:cNvSpPr txBox="1">
            <a:spLocks noGrp="1"/>
          </p:cNvSpPr>
          <p:nvPr>
            <p:ph type="title"/>
          </p:nvPr>
        </p:nvSpPr>
        <p:spPr>
          <a:prstGeom prst="rect">
            <a:avLst/>
          </a:prstGeom>
        </p:spPr>
        <p:txBody>
          <a:bodyPr/>
          <a:lstStyle/>
          <a:p>
            <a:r>
              <a:t>INSTRUÇÕES</a:t>
            </a:r>
          </a:p>
        </p:txBody>
      </p:sp>
      <p:sp>
        <p:nvSpPr>
          <p:cNvPr id="95" name="O Banner/pôster deve ser impresso nas dimensões de 1,20x0,80m. Este arquivo editável já possui essas dimensões. Recomendam-se o para edição deste template o software Libre Office “Apresentação Impress” ou o Microsoft “Power Point”;…"/>
          <p:cNvSpPr txBox="1">
            <a:spLocks noGrp="1"/>
          </p:cNvSpPr>
          <p:nvPr>
            <p:ph type="body" idx="1"/>
          </p:nvPr>
        </p:nvSpPr>
        <p:spPr>
          <a:prstGeom prst="rect">
            <a:avLst/>
          </a:prstGeom>
        </p:spPr>
        <p:txBody>
          <a:bodyPr/>
          <a:lstStyle/>
          <a:p>
            <a:r>
              <a:rPr dirty="0"/>
              <a:t>O Banner/</a:t>
            </a:r>
            <a:r>
              <a:rPr dirty="0" err="1"/>
              <a:t>pôster</a:t>
            </a:r>
            <a:r>
              <a:rPr dirty="0"/>
              <a:t> </a:t>
            </a:r>
            <a:r>
              <a:rPr dirty="0" err="1"/>
              <a:t>deve</a:t>
            </a:r>
            <a:r>
              <a:rPr dirty="0"/>
              <a:t> ser </a:t>
            </a:r>
            <a:r>
              <a:rPr dirty="0" err="1"/>
              <a:t>impresso</a:t>
            </a:r>
            <a:r>
              <a:rPr dirty="0"/>
              <a:t> </a:t>
            </a:r>
            <a:r>
              <a:rPr dirty="0" err="1"/>
              <a:t>nas</a:t>
            </a:r>
            <a:r>
              <a:rPr dirty="0"/>
              <a:t> </a:t>
            </a:r>
            <a:r>
              <a:rPr dirty="0" err="1"/>
              <a:t>dimensões</a:t>
            </a:r>
            <a:r>
              <a:rPr dirty="0"/>
              <a:t> de 1,20x0,80m. Este </a:t>
            </a:r>
            <a:r>
              <a:rPr dirty="0" err="1"/>
              <a:t>arquivo</a:t>
            </a:r>
            <a:r>
              <a:rPr dirty="0"/>
              <a:t> </a:t>
            </a:r>
            <a:r>
              <a:rPr dirty="0" err="1"/>
              <a:t>editável</a:t>
            </a:r>
            <a:r>
              <a:rPr dirty="0"/>
              <a:t> </a:t>
            </a:r>
            <a:r>
              <a:rPr dirty="0" err="1"/>
              <a:t>já</a:t>
            </a:r>
            <a:r>
              <a:rPr dirty="0"/>
              <a:t> </a:t>
            </a:r>
            <a:r>
              <a:rPr dirty="0" err="1"/>
              <a:t>possui</a:t>
            </a:r>
            <a:r>
              <a:rPr dirty="0"/>
              <a:t> </a:t>
            </a:r>
            <a:r>
              <a:rPr dirty="0" err="1"/>
              <a:t>essas</a:t>
            </a:r>
            <a:r>
              <a:rPr dirty="0"/>
              <a:t> </a:t>
            </a:r>
            <a:r>
              <a:rPr dirty="0" err="1"/>
              <a:t>dimensões</a:t>
            </a:r>
            <a:r>
              <a:rPr dirty="0"/>
              <a:t>. </a:t>
            </a:r>
            <a:r>
              <a:rPr dirty="0" err="1"/>
              <a:t>Recomendam</a:t>
            </a:r>
            <a:r>
              <a:rPr dirty="0"/>
              <a:t>-se o para </a:t>
            </a:r>
            <a:r>
              <a:rPr dirty="0" err="1"/>
              <a:t>edição</a:t>
            </a:r>
            <a:r>
              <a:rPr dirty="0"/>
              <a:t> </a:t>
            </a:r>
            <a:r>
              <a:rPr dirty="0" err="1"/>
              <a:t>deste</a:t>
            </a:r>
            <a:r>
              <a:rPr dirty="0"/>
              <a:t> template o software Libre Office “</a:t>
            </a:r>
            <a:r>
              <a:rPr dirty="0" err="1"/>
              <a:t>Apresentação</a:t>
            </a:r>
            <a:r>
              <a:rPr dirty="0"/>
              <a:t> Impress” </a:t>
            </a:r>
            <a:r>
              <a:rPr dirty="0" err="1"/>
              <a:t>ou</a:t>
            </a:r>
            <a:r>
              <a:rPr dirty="0"/>
              <a:t> o Microsoft “Power Point”; </a:t>
            </a:r>
          </a:p>
          <a:p>
            <a:r>
              <a:rPr lang="en-US" dirty="0"/>
              <a:t>O </a:t>
            </a:r>
            <a:r>
              <a:rPr dirty="0" err="1"/>
              <a:t>cabeçalho</a:t>
            </a:r>
            <a:r>
              <a:rPr dirty="0"/>
              <a:t> </a:t>
            </a:r>
            <a:r>
              <a:rPr dirty="0" err="1"/>
              <a:t>deve</a:t>
            </a:r>
            <a:r>
              <a:rPr dirty="0"/>
              <a:t> ser </a:t>
            </a:r>
            <a:r>
              <a:rPr dirty="0" err="1"/>
              <a:t>apresentada</a:t>
            </a:r>
            <a:r>
              <a:rPr lang="en-US" dirty="0" err="1"/>
              <a:t>r</a:t>
            </a:r>
            <a:r>
              <a:rPr lang="en-US" dirty="0"/>
              <a:t> </a:t>
            </a:r>
            <a:r>
              <a:rPr lang="en-US" dirty="0" err="1"/>
              <a:t>mesmo</a:t>
            </a:r>
            <a:r>
              <a:rPr lang="en-US" dirty="0"/>
              <a:t> </a:t>
            </a:r>
            <a:r>
              <a:rPr lang="en-US" dirty="0" err="1"/>
              <a:t>título</a:t>
            </a:r>
            <a:r>
              <a:rPr lang="en-US" dirty="0"/>
              <a:t> do </a:t>
            </a:r>
            <a:r>
              <a:rPr dirty="0"/>
              <a:t> </a:t>
            </a:r>
            <a:r>
              <a:rPr dirty="0" err="1"/>
              <a:t>plano</a:t>
            </a:r>
            <a:r>
              <a:rPr dirty="0"/>
              <a:t> de </a:t>
            </a:r>
            <a:r>
              <a:rPr dirty="0" err="1"/>
              <a:t>trabalho</a:t>
            </a:r>
            <a:r>
              <a:rPr dirty="0"/>
              <a:t>; </a:t>
            </a:r>
          </a:p>
          <a:p>
            <a:r>
              <a:rPr dirty="0" err="1"/>
              <a:t>Não</a:t>
            </a:r>
            <a:r>
              <a:rPr dirty="0"/>
              <a:t> retire </a:t>
            </a:r>
            <a:r>
              <a:rPr dirty="0" err="1"/>
              <a:t>os</a:t>
            </a:r>
            <a:r>
              <a:rPr dirty="0"/>
              <a:t> </a:t>
            </a:r>
            <a:r>
              <a:rPr dirty="0" err="1"/>
              <a:t>logotipos</a:t>
            </a:r>
            <a:r>
              <a:rPr dirty="0"/>
              <a:t> da UFSB, da PROPPG </a:t>
            </a:r>
            <a:r>
              <a:rPr dirty="0" err="1"/>
              <a:t>ou</a:t>
            </a:r>
            <a:r>
              <a:rPr dirty="0"/>
              <a:t> das </a:t>
            </a:r>
            <a:r>
              <a:rPr dirty="0" err="1"/>
              <a:t>agências</a:t>
            </a:r>
            <a:r>
              <a:rPr dirty="0"/>
              <a:t> de </a:t>
            </a:r>
            <a:r>
              <a:rPr dirty="0" err="1"/>
              <a:t>fomento</a:t>
            </a:r>
            <a:r>
              <a:rPr dirty="0"/>
              <a:t> (</a:t>
            </a:r>
            <a:r>
              <a:rPr dirty="0" err="1"/>
              <a:t>CNPq</a:t>
            </a:r>
            <a:r>
              <a:rPr dirty="0"/>
              <a:t> e </a:t>
            </a:r>
            <a:r>
              <a:rPr dirty="0" err="1"/>
              <a:t>Fapesb</a:t>
            </a:r>
            <a:r>
              <a:rPr dirty="0"/>
              <a:t>) do banner/</a:t>
            </a:r>
            <a:r>
              <a:rPr dirty="0" err="1"/>
              <a:t>pôster</a:t>
            </a:r>
            <a:r>
              <a:rPr dirty="0"/>
              <a:t>.</a:t>
            </a:r>
          </a:p>
          <a:p>
            <a:r>
              <a:rPr dirty="0"/>
              <a:t>A </a:t>
            </a:r>
            <a:r>
              <a:rPr dirty="0" err="1"/>
              <a:t>disposição</a:t>
            </a:r>
            <a:r>
              <a:rPr dirty="0"/>
              <a:t> da </a:t>
            </a:r>
            <a:r>
              <a:rPr dirty="0" err="1"/>
              <a:t>introdução</a:t>
            </a:r>
            <a:r>
              <a:rPr dirty="0"/>
              <a:t>, </a:t>
            </a:r>
            <a:r>
              <a:rPr lang="en-US" dirty="0" err="1"/>
              <a:t>objetivos</a:t>
            </a:r>
            <a:r>
              <a:rPr lang="en-US" dirty="0"/>
              <a:t>, </a:t>
            </a:r>
            <a:r>
              <a:rPr dirty="0"/>
              <a:t>material e </a:t>
            </a:r>
            <a:r>
              <a:rPr dirty="0" err="1"/>
              <a:t>métodos</a:t>
            </a:r>
            <a:r>
              <a:rPr dirty="0"/>
              <a:t>, </a:t>
            </a:r>
            <a:r>
              <a:rPr dirty="0" err="1"/>
              <a:t>resultados</a:t>
            </a:r>
            <a:r>
              <a:rPr dirty="0"/>
              <a:t> e </a:t>
            </a:r>
            <a:r>
              <a:rPr dirty="0" err="1"/>
              <a:t>conclusão</a:t>
            </a:r>
            <a:r>
              <a:rPr dirty="0"/>
              <a:t> </a:t>
            </a:r>
            <a:r>
              <a:rPr dirty="0" err="1"/>
              <a:t>é</a:t>
            </a:r>
            <a:r>
              <a:rPr dirty="0"/>
              <a:t> </a:t>
            </a:r>
            <a:r>
              <a:rPr dirty="0" err="1"/>
              <a:t>meramente</a:t>
            </a:r>
            <a:r>
              <a:rPr dirty="0"/>
              <a:t> </a:t>
            </a:r>
            <a:r>
              <a:rPr dirty="0" err="1"/>
              <a:t>ilustrativa</a:t>
            </a:r>
            <a:r>
              <a:rPr dirty="0"/>
              <a:t>, </a:t>
            </a:r>
            <a:r>
              <a:rPr dirty="0" err="1"/>
              <a:t>cabendo</a:t>
            </a:r>
            <a:r>
              <a:rPr dirty="0"/>
              <a:t> </a:t>
            </a:r>
            <a:r>
              <a:rPr dirty="0" err="1"/>
              <a:t>aos</a:t>
            </a:r>
            <a:r>
              <a:rPr dirty="0"/>
              <a:t> </a:t>
            </a:r>
            <a:r>
              <a:rPr dirty="0" err="1"/>
              <a:t>autores</a:t>
            </a:r>
            <a:r>
              <a:rPr dirty="0"/>
              <a:t> </a:t>
            </a:r>
            <a:r>
              <a:rPr dirty="0" err="1"/>
              <a:t>organizarem</a:t>
            </a:r>
            <a:r>
              <a:rPr dirty="0"/>
              <a:t> a </a:t>
            </a:r>
            <a:r>
              <a:rPr dirty="0" err="1"/>
              <a:t>apresentação</a:t>
            </a:r>
            <a:r>
              <a:rPr dirty="0"/>
              <a:t> </a:t>
            </a:r>
            <a:r>
              <a:rPr dirty="0" err="1"/>
              <a:t>conforme</a:t>
            </a:r>
            <a:r>
              <a:rPr dirty="0"/>
              <a:t> </a:t>
            </a:r>
            <a:r>
              <a:rPr dirty="0" err="1"/>
              <a:t>lhes</a:t>
            </a:r>
            <a:r>
              <a:rPr dirty="0"/>
              <a:t> </a:t>
            </a:r>
            <a:r>
              <a:rPr dirty="0" err="1"/>
              <a:t>convier</a:t>
            </a:r>
            <a:r>
              <a:rPr dirty="0"/>
              <a:t>.</a:t>
            </a:r>
            <a:endParaRPr lang="en-US" dirty="0"/>
          </a:p>
          <a:p>
            <a:pPr marL="0" indent="0" algn="just">
              <a:buNone/>
            </a:pPr>
            <a:endParaRPr lang="pt-BR" dirty="0"/>
          </a:p>
          <a:p>
            <a:pPr marL="0" indent="0" algn="just">
              <a:buNone/>
            </a:pPr>
            <a:r>
              <a:rPr lang="pt-BR" dirty="0"/>
              <a:t>Desejamos a todas e todos uma ótima apresentação.</a:t>
            </a:r>
          </a:p>
          <a:p>
            <a:pPr marL="0" indent="0" algn="just">
              <a:buNone/>
            </a:pPr>
            <a:r>
              <a:rPr lang="pt-BR" dirty="0"/>
              <a:t>A Comissão Organizadora do 8º CIPCI.</a:t>
            </a:r>
          </a:p>
          <a:p>
            <a:endParaRPr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0" name="Retângulo 3"/>
          <p:cNvGrpSpPr/>
          <p:nvPr/>
        </p:nvGrpSpPr>
        <p:grpSpPr>
          <a:xfrm>
            <a:off x="24253372" y="2743200"/>
            <a:ext cx="3505201" cy="3962400"/>
            <a:chOff x="0" y="0"/>
            <a:chExt cx="3505200" cy="3962400"/>
          </a:xfrm>
        </p:grpSpPr>
        <p:sp>
          <p:nvSpPr>
            <p:cNvPr id="98" name="Retângulo"/>
            <p:cNvSpPr/>
            <p:nvPr/>
          </p:nvSpPr>
          <p:spPr>
            <a:xfrm>
              <a:off x="0" y="0"/>
              <a:ext cx="3505200" cy="396240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99" name="FOTO DO  APRESENTADOR"/>
            <p:cNvSpPr txBox="1"/>
            <p:nvPr/>
          </p:nvSpPr>
          <p:spPr>
            <a:xfrm>
              <a:off x="52069" y="1542921"/>
              <a:ext cx="3401062" cy="87655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sz="2800">
                  <a:solidFill>
                    <a:srgbClr val="FFFFFF"/>
                  </a:solidFill>
                </a:defRPr>
              </a:lvl1pPr>
            </a:lstStyle>
            <a:p>
              <a:r>
                <a:t>FOTO DO  APRESENTADOR</a:t>
              </a:r>
            </a:p>
          </p:txBody>
        </p:sp>
      </p:grpSp>
      <p:pic>
        <p:nvPicPr>
          <p:cNvPr id="101" name="Imagem 7" descr="Imagem 7"/>
          <p:cNvPicPr>
            <a:picLocks noChangeAspect="1"/>
          </p:cNvPicPr>
          <p:nvPr/>
        </p:nvPicPr>
        <p:blipFill>
          <a:blip r:embed="rId2"/>
          <a:stretch>
            <a:fillRect/>
          </a:stretch>
        </p:blipFill>
        <p:spPr>
          <a:xfrm>
            <a:off x="1520825" y="2743200"/>
            <a:ext cx="3016930" cy="3959722"/>
          </a:xfrm>
          <a:prstGeom prst="rect">
            <a:avLst/>
          </a:prstGeom>
          <a:ln w="12700">
            <a:miter lim="400000"/>
          </a:ln>
        </p:spPr>
      </p:pic>
      <p:sp>
        <p:nvSpPr>
          <p:cNvPr id="102" name="8º CIPCI - CONGRESSO DE INICIAÇÃO À PESQUISA, CRIAÇÃO E INOVAÇÃO…"/>
          <p:cNvSpPr txBox="1"/>
          <p:nvPr/>
        </p:nvSpPr>
        <p:spPr>
          <a:xfrm>
            <a:off x="7082518" y="13195043"/>
            <a:ext cx="15808144" cy="12239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p>
            <a:pPr>
              <a:defRPr sz="4000">
                <a:solidFill>
                  <a:srgbClr val="FFFFFF"/>
                </a:solidFill>
              </a:defRPr>
            </a:pPr>
            <a:r>
              <a:t>8º CIPCI - CONGRESSO DE INICIAÇÃO À PESQUISA, CRIAÇÃO E INOVAÇÃO</a:t>
            </a:r>
          </a:p>
          <a:p>
            <a:pPr>
              <a:defRPr sz="4000">
                <a:solidFill>
                  <a:srgbClr val="FFFFFF"/>
                </a:solidFill>
              </a:defRPr>
            </a:pPr>
            <a:r>
              <a:t>8ª SNCT - SEMANA NACIONAL DE CIÊNCIA E TECNOLOGIA</a:t>
            </a:r>
          </a:p>
        </p:txBody>
      </p:sp>
      <p:sp>
        <p:nvSpPr>
          <p:cNvPr id="103" name="CaixaDeTexto 12"/>
          <p:cNvSpPr txBox="1"/>
          <p:nvPr/>
        </p:nvSpPr>
        <p:spPr>
          <a:xfrm>
            <a:off x="5382079" y="6216701"/>
            <a:ext cx="18026742" cy="499478"/>
          </a:xfrm>
          <a:prstGeom prst="rect">
            <a:avLst/>
          </a:prstGeom>
          <a:ln>
            <a:solidFill>
              <a:schemeClr val="accent1"/>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3000"/>
            </a:lvl1pPr>
          </a:lstStyle>
          <a:p>
            <a:r>
              <a:t>VINCULAÇÃO DOS/AS AUTORES/AS</a:t>
            </a:r>
          </a:p>
        </p:txBody>
      </p:sp>
      <p:pic>
        <p:nvPicPr>
          <p:cNvPr id="104" name="Conector Reto 14" descr="Conector Reto 14"/>
          <p:cNvPicPr>
            <a:picLocks/>
          </p:cNvPicPr>
          <p:nvPr/>
        </p:nvPicPr>
        <p:blipFill>
          <a:blip r:embed="rId3"/>
          <a:stretch>
            <a:fillRect/>
          </a:stretch>
        </p:blipFill>
        <p:spPr>
          <a:xfrm>
            <a:off x="346529" y="7356929"/>
            <a:ext cx="28045229" cy="177801"/>
          </a:xfrm>
          <a:prstGeom prst="rect">
            <a:avLst/>
          </a:prstGeom>
        </p:spPr>
      </p:pic>
      <p:sp>
        <p:nvSpPr>
          <p:cNvPr id="106" name="8º CIPCI - CONGRESSO DE INICIAÇÃO À PESQUISA, CRIAÇÃO E INOVAÇÃO"/>
          <p:cNvSpPr txBox="1"/>
          <p:nvPr/>
        </p:nvSpPr>
        <p:spPr>
          <a:xfrm>
            <a:off x="6366105" y="942341"/>
            <a:ext cx="15365208" cy="5493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lvl1pPr algn="ctr" defTabSz="2880086">
              <a:lnSpc>
                <a:spcPct val="90000"/>
              </a:lnSpc>
              <a:defRPr sz="3300" b="1">
                <a:solidFill>
                  <a:schemeClr val="accent1">
                    <a:satOff val="-3547"/>
                    <a:lumOff val="-10352"/>
                  </a:schemeClr>
                </a:solidFill>
                <a:latin typeface="Carlito"/>
                <a:ea typeface="Carlito"/>
                <a:cs typeface="Carlito"/>
                <a:sym typeface="Carlito"/>
              </a:defRPr>
            </a:lvl1pPr>
          </a:lstStyle>
          <a:p>
            <a:r>
              <a:rPr dirty="0"/>
              <a:t>8º CIPCI - CONGRESSO DE INICIAÇÃO </a:t>
            </a:r>
            <a:r>
              <a:rPr dirty="0" err="1"/>
              <a:t>À</a:t>
            </a:r>
            <a:r>
              <a:rPr dirty="0"/>
              <a:t> PESQUISA, CRIAÇÃO E INOVAÇÃO</a:t>
            </a:r>
          </a:p>
        </p:txBody>
      </p:sp>
      <p:grpSp>
        <p:nvGrpSpPr>
          <p:cNvPr id="111" name="Agrupar"/>
          <p:cNvGrpSpPr/>
          <p:nvPr/>
        </p:nvGrpSpPr>
        <p:grpSpPr>
          <a:xfrm>
            <a:off x="21176052" y="358934"/>
            <a:ext cx="4465537" cy="1518032"/>
            <a:chOff x="0" y="0"/>
            <a:chExt cx="3716870" cy="1452575"/>
          </a:xfrm>
        </p:grpSpPr>
        <p:grpSp>
          <p:nvGrpSpPr>
            <p:cNvPr id="109" name="Agrupar"/>
            <p:cNvGrpSpPr/>
            <p:nvPr/>
          </p:nvGrpSpPr>
          <p:grpSpPr>
            <a:xfrm>
              <a:off x="0" y="417983"/>
              <a:ext cx="3716871" cy="1034593"/>
              <a:chOff x="0" y="0"/>
              <a:chExt cx="3716870" cy="1034592"/>
            </a:xfrm>
          </p:grpSpPr>
          <p:pic>
            <p:nvPicPr>
              <p:cNvPr id="107" name="Imagem" descr="Imagem"/>
              <p:cNvPicPr>
                <a:picLocks noChangeAspect="1"/>
              </p:cNvPicPr>
              <p:nvPr/>
            </p:nvPicPr>
            <p:blipFill>
              <a:blip r:embed="rId4"/>
              <a:stretch>
                <a:fillRect/>
              </a:stretch>
            </p:blipFill>
            <p:spPr>
              <a:xfrm>
                <a:off x="0" y="9579"/>
                <a:ext cx="1915913" cy="1015435"/>
              </a:xfrm>
              <a:prstGeom prst="rect">
                <a:avLst/>
              </a:prstGeom>
              <a:ln w="12700" cap="flat">
                <a:noFill/>
                <a:miter lim="400000"/>
              </a:ln>
              <a:effectLst/>
            </p:spPr>
          </p:pic>
          <p:pic>
            <p:nvPicPr>
              <p:cNvPr id="108" name="Imagem" descr="Imagem"/>
              <p:cNvPicPr>
                <a:picLocks noChangeAspect="1"/>
              </p:cNvPicPr>
              <p:nvPr/>
            </p:nvPicPr>
            <p:blipFill>
              <a:blip r:embed="rId5"/>
              <a:stretch>
                <a:fillRect/>
              </a:stretch>
            </p:blipFill>
            <p:spPr>
              <a:xfrm>
                <a:off x="2260776" y="0"/>
                <a:ext cx="1456095" cy="1034593"/>
              </a:xfrm>
              <a:prstGeom prst="rect">
                <a:avLst/>
              </a:prstGeom>
              <a:ln w="12700" cap="flat">
                <a:noFill/>
                <a:miter lim="400000"/>
              </a:ln>
              <a:effectLst/>
            </p:spPr>
          </p:pic>
        </p:grpSp>
        <p:sp>
          <p:nvSpPr>
            <p:cNvPr id="110" name="FOMENTO:"/>
            <p:cNvSpPr txBox="1"/>
            <p:nvPr/>
          </p:nvSpPr>
          <p:spPr>
            <a:xfrm>
              <a:off x="1420735" y="0"/>
              <a:ext cx="1297962" cy="40896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noAutofit/>
            </a:bodyPr>
            <a:lstStyle>
              <a:lvl1pPr>
                <a:defRPr b="1"/>
              </a:lvl1pPr>
            </a:lstStyle>
            <a:p>
              <a:r>
                <a:t>FOMENTO:</a:t>
              </a:r>
            </a:p>
          </p:txBody>
        </p:sp>
      </p:grpSp>
      <p:pic>
        <p:nvPicPr>
          <p:cNvPr id="112" name="Imagem" descr="Imagem"/>
          <p:cNvPicPr>
            <a:picLocks noChangeAspect="1"/>
          </p:cNvPicPr>
          <p:nvPr/>
        </p:nvPicPr>
        <p:blipFill>
          <a:blip r:embed="rId6"/>
          <a:srcRect b="23465"/>
          <a:stretch>
            <a:fillRect/>
          </a:stretch>
        </p:blipFill>
        <p:spPr>
          <a:xfrm>
            <a:off x="4798417" y="2656774"/>
            <a:ext cx="19054509" cy="2386349"/>
          </a:xfrm>
          <a:prstGeom prst="rect">
            <a:avLst/>
          </a:prstGeom>
          <a:ln w="6350">
            <a:solidFill>
              <a:schemeClr val="accent1"/>
            </a:solidFill>
            <a:miter/>
          </a:ln>
        </p:spPr>
      </p:pic>
      <p:sp>
        <p:nvSpPr>
          <p:cNvPr id="113" name="[Nome completo do/as autores/as com destaque para o nome do/a orientador/a]"/>
          <p:cNvSpPr txBox="1"/>
          <p:nvPr/>
        </p:nvSpPr>
        <p:spPr>
          <a:xfrm>
            <a:off x="8066206" y="5221478"/>
            <a:ext cx="11756788" cy="8153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algn="ctr">
              <a:defRPr sz="2400" b="1">
                <a:latin typeface="Arial"/>
                <a:ea typeface="Arial"/>
                <a:cs typeface="Arial"/>
                <a:sym typeface="Arial"/>
              </a:defRPr>
            </a:pPr>
            <a:r>
              <a:t>[Nome completo do/as autores/as com destaque para o nome do/a orientador/a] </a:t>
            </a:r>
            <a:endParaRPr sz="1200" b="0">
              <a:latin typeface="Times Roman"/>
              <a:ea typeface="Times Roman"/>
              <a:cs typeface="Times Roman"/>
              <a:sym typeface="Times Roman"/>
            </a:endParaRPr>
          </a:p>
          <a:p>
            <a:pPr>
              <a:defRPr sz="2400" i="1">
                <a:solidFill>
                  <a:srgbClr val="FF0000"/>
                </a:solidFill>
                <a:latin typeface="Times Roman"/>
                <a:ea typeface="Times Roman"/>
                <a:cs typeface="Times Roman"/>
                <a:sym typeface="Times Roman"/>
              </a:defRPr>
            </a:pPr>
            <a:r>
              <a:t> </a:t>
            </a:r>
            <a:r>
              <a:rPr sz="1200" i="0">
                <a:solidFill>
                  <a:srgbClr val="000000"/>
                </a:solidFill>
              </a:rPr>
              <a:t> </a:t>
            </a:r>
          </a:p>
        </p:txBody>
      </p:sp>
      <p:sp>
        <p:nvSpPr>
          <p:cNvPr id="114" name="RESUMO:…"/>
          <p:cNvSpPr txBox="1"/>
          <p:nvPr/>
        </p:nvSpPr>
        <p:spPr>
          <a:xfrm>
            <a:off x="1683346" y="7886520"/>
            <a:ext cx="26210900" cy="533688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4000" b="1"/>
            </a:pPr>
            <a:r>
              <a:t>RESUMO: </a:t>
            </a:r>
          </a:p>
          <a:p>
            <a:endParaRPr/>
          </a:p>
          <a:p>
            <a:r>
              <a:t>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p:txBody>
      </p:sp>
      <p:pic>
        <p:nvPicPr>
          <p:cNvPr id="115" name="Conector Reto 14" descr="Conector Reto 14"/>
          <p:cNvPicPr>
            <a:picLocks/>
          </p:cNvPicPr>
          <p:nvPr/>
        </p:nvPicPr>
        <p:blipFill>
          <a:blip r:embed="rId7"/>
          <a:stretch>
            <a:fillRect/>
          </a:stretch>
        </p:blipFill>
        <p:spPr>
          <a:xfrm rot="16216886">
            <a:off x="109664" y="27991444"/>
            <a:ext cx="28571572" cy="177801"/>
          </a:xfrm>
          <a:prstGeom prst="rect">
            <a:avLst/>
          </a:prstGeom>
        </p:spPr>
      </p:pic>
      <p:sp>
        <p:nvSpPr>
          <p:cNvPr id="117" name="INTRODUÇÃO/CONTEXTUALIZAÇÃO:…"/>
          <p:cNvSpPr txBox="1"/>
          <p:nvPr/>
        </p:nvSpPr>
        <p:spPr>
          <a:xfrm>
            <a:off x="1683346" y="14211120"/>
            <a:ext cx="12101994" cy="387638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4000" b="1"/>
            </a:pPr>
            <a:r>
              <a:t>INTRODUÇÃO/CONTEXTUALIZAÇÃO: </a:t>
            </a:r>
          </a:p>
          <a:p>
            <a:endParaRPr/>
          </a:p>
          <a:p>
            <a:r>
              <a:t>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a:t>
            </a:r>
          </a:p>
        </p:txBody>
      </p:sp>
      <p:sp>
        <p:nvSpPr>
          <p:cNvPr id="118" name="OBJETIVOS:…"/>
          <p:cNvSpPr txBox="1"/>
          <p:nvPr/>
        </p:nvSpPr>
        <p:spPr>
          <a:xfrm>
            <a:off x="1683346" y="18618020"/>
            <a:ext cx="12101994" cy="387638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4000" b="1"/>
            </a:pPr>
            <a:r>
              <a:t>OBJETIVOS: </a:t>
            </a:r>
          </a:p>
          <a:p>
            <a:endParaRPr/>
          </a:p>
          <a:p>
            <a:r>
              <a:t>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a:t>
            </a:r>
          </a:p>
        </p:txBody>
      </p:sp>
      <p:sp>
        <p:nvSpPr>
          <p:cNvPr id="119" name="MATERIAL E MÉTODOS:…"/>
          <p:cNvSpPr txBox="1"/>
          <p:nvPr/>
        </p:nvSpPr>
        <p:spPr>
          <a:xfrm>
            <a:off x="1683346" y="23469421"/>
            <a:ext cx="12101994" cy="38763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4000" b="1"/>
            </a:pPr>
            <a:r>
              <a:t>MATERIAL E MÉTODOS: </a:t>
            </a:r>
          </a:p>
          <a:p>
            <a:endParaRPr/>
          </a:p>
          <a:p>
            <a:r>
              <a:t>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a:t>
            </a:r>
          </a:p>
        </p:txBody>
      </p:sp>
      <p:grpSp>
        <p:nvGrpSpPr>
          <p:cNvPr id="122" name="Retângulo 3"/>
          <p:cNvGrpSpPr/>
          <p:nvPr/>
        </p:nvGrpSpPr>
        <p:grpSpPr>
          <a:xfrm>
            <a:off x="1276689" y="29286022"/>
            <a:ext cx="3505201" cy="3962401"/>
            <a:chOff x="0" y="0"/>
            <a:chExt cx="3505200" cy="3962400"/>
          </a:xfrm>
        </p:grpSpPr>
        <p:sp>
          <p:nvSpPr>
            <p:cNvPr id="120" name="Retângulo"/>
            <p:cNvSpPr/>
            <p:nvPr/>
          </p:nvSpPr>
          <p:spPr>
            <a:xfrm>
              <a:off x="0" y="0"/>
              <a:ext cx="3505200" cy="396240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21" name="IMAGENS/FOTOS E ESQUEMAS"/>
            <p:cNvSpPr txBox="1"/>
            <p:nvPr/>
          </p:nvSpPr>
          <p:spPr>
            <a:xfrm>
              <a:off x="52069" y="1542921"/>
              <a:ext cx="3401061" cy="87655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sz="2800">
                  <a:solidFill>
                    <a:srgbClr val="FFFFFF"/>
                  </a:solidFill>
                </a:defRPr>
              </a:lvl1pPr>
            </a:lstStyle>
            <a:p>
              <a:r>
                <a:t>IMAGENS/FOTOS E ESQUEMAS</a:t>
              </a:r>
            </a:p>
          </p:txBody>
        </p:sp>
      </p:grpSp>
      <p:grpSp>
        <p:nvGrpSpPr>
          <p:cNvPr id="125" name="Retângulo 3"/>
          <p:cNvGrpSpPr/>
          <p:nvPr/>
        </p:nvGrpSpPr>
        <p:grpSpPr>
          <a:xfrm>
            <a:off x="9957622" y="29286022"/>
            <a:ext cx="3505201" cy="3962401"/>
            <a:chOff x="0" y="0"/>
            <a:chExt cx="3505200" cy="3962400"/>
          </a:xfrm>
        </p:grpSpPr>
        <p:sp>
          <p:nvSpPr>
            <p:cNvPr id="123" name="Retângulo"/>
            <p:cNvSpPr/>
            <p:nvPr/>
          </p:nvSpPr>
          <p:spPr>
            <a:xfrm>
              <a:off x="0" y="0"/>
              <a:ext cx="3505200" cy="396240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24" name="IMAGENS/FOTOS E ESQUEMAS"/>
            <p:cNvSpPr txBox="1"/>
            <p:nvPr/>
          </p:nvSpPr>
          <p:spPr>
            <a:xfrm>
              <a:off x="52069" y="1542921"/>
              <a:ext cx="3401061" cy="87655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sz="2800">
                  <a:solidFill>
                    <a:srgbClr val="FFFFFF"/>
                  </a:solidFill>
                </a:defRPr>
              </a:lvl1pPr>
            </a:lstStyle>
            <a:p>
              <a:r>
                <a:t>IMAGENS/FOTOS E ESQUEMAS</a:t>
              </a:r>
            </a:p>
          </p:txBody>
        </p:sp>
      </p:grpSp>
      <p:grpSp>
        <p:nvGrpSpPr>
          <p:cNvPr id="128" name="Retângulo 3"/>
          <p:cNvGrpSpPr/>
          <p:nvPr/>
        </p:nvGrpSpPr>
        <p:grpSpPr>
          <a:xfrm>
            <a:off x="5678431" y="29286022"/>
            <a:ext cx="3505201" cy="3962401"/>
            <a:chOff x="0" y="0"/>
            <a:chExt cx="3505200" cy="3962400"/>
          </a:xfrm>
        </p:grpSpPr>
        <p:sp>
          <p:nvSpPr>
            <p:cNvPr id="126" name="Retângulo"/>
            <p:cNvSpPr/>
            <p:nvPr/>
          </p:nvSpPr>
          <p:spPr>
            <a:xfrm>
              <a:off x="0" y="0"/>
              <a:ext cx="3505200" cy="396240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27" name="IMAGENS/FOTOS E ESQUEMAS"/>
            <p:cNvSpPr txBox="1"/>
            <p:nvPr/>
          </p:nvSpPr>
          <p:spPr>
            <a:xfrm>
              <a:off x="52069" y="1542921"/>
              <a:ext cx="3401061" cy="87655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sz="2800">
                  <a:solidFill>
                    <a:srgbClr val="FFFFFF"/>
                  </a:solidFill>
                </a:defRPr>
              </a:lvl1pPr>
            </a:lstStyle>
            <a:p>
              <a:r>
                <a:t>IMAGENS/FOTOS E ESQUEMAS</a:t>
              </a:r>
            </a:p>
          </p:txBody>
        </p:sp>
      </p:grpSp>
      <p:grpSp>
        <p:nvGrpSpPr>
          <p:cNvPr id="131" name="Retângulo 3"/>
          <p:cNvGrpSpPr/>
          <p:nvPr/>
        </p:nvGrpSpPr>
        <p:grpSpPr>
          <a:xfrm>
            <a:off x="3501572" y="34200922"/>
            <a:ext cx="6474572" cy="7319082"/>
            <a:chOff x="0" y="0"/>
            <a:chExt cx="6474571" cy="7319081"/>
          </a:xfrm>
        </p:grpSpPr>
        <p:sp>
          <p:nvSpPr>
            <p:cNvPr id="129" name="Retângulo"/>
            <p:cNvSpPr/>
            <p:nvPr/>
          </p:nvSpPr>
          <p:spPr>
            <a:xfrm>
              <a:off x="0" y="0"/>
              <a:ext cx="6474572" cy="7319082"/>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30" name="IMAGENS/FOTOS E ESQUEMAS"/>
            <p:cNvSpPr txBox="1"/>
            <p:nvPr/>
          </p:nvSpPr>
          <p:spPr>
            <a:xfrm>
              <a:off x="96180" y="2849980"/>
              <a:ext cx="6282211" cy="161912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noAutofit/>
            </a:bodyPr>
            <a:lstStyle>
              <a:lvl1pPr algn="ctr">
                <a:defRPr sz="2800">
                  <a:solidFill>
                    <a:srgbClr val="FFFFFF"/>
                  </a:solidFill>
                </a:defRPr>
              </a:lvl1pPr>
            </a:lstStyle>
            <a:p>
              <a:r>
                <a:t>IMAGENS/FOTOS E ESQUEMAS</a:t>
              </a:r>
            </a:p>
          </p:txBody>
        </p:sp>
      </p:grpSp>
      <p:sp>
        <p:nvSpPr>
          <p:cNvPr id="132" name="RESULTADOS:…"/>
          <p:cNvSpPr txBox="1"/>
          <p:nvPr/>
        </p:nvSpPr>
        <p:spPr>
          <a:xfrm>
            <a:off x="15005560" y="14211120"/>
            <a:ext cx="12101994" cy="387638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4000" b="1"/>
            </a:pPr>
            <a:r>
              <a:t>RESULTADOS: </a:t>
            </a:r>
          </a:p>
          <a:p>
            <a:endParaRPr/>
          </a:p>
          <a:p>
            <a:r>
              <a:t>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a:t>
            </a:r>
          </a:p>
        </p:txBody>
      </p:sp>
      <p:grpSp>
        <p:nvGrpSpPr>
          <p:cNvPr id="135" name="Retângulo 3"/>
          <p:cNvGrpSpPr/>
          <p:nvPr/>
        </p:nvGrpSpPr>
        <p:grpSpPr>
          <a:xfrm>
            <a:off x="15005560" y="18592623"/>
            <a:ext cx="3505201" cy="3962401"/>
            <a:chOff x="0" y="0"/>
            <a:chExt cx="3505200" cy="3962400"/>
          </a:xfrm>
        </p:grpSpPr>
        <p:sp>
          <p:nvSpPr>
            <p:cNvPr id="133" name="Retângulo"/>
            <p:cNvSpPr/>
            <p:nvPr/>
          </p:nvSpPr>
          <p:spPr>
            <a:xfrm>
              <a:off x="0" y="0"/>
              <a:ext cx="3505200" cy="396240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34" name="IMAGENS/FOTOS E ESQUEMAS"/>
            <p:cNvSpPr txBox="1"/>
            <p:nvPr/>
          </p:nvSpPr>
          <p:spPr>
            <a:xfrm>
              <a:off x="52069" y="1542921"/>
              <a:ext cx="3401061" cy="87655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sz="2800">
                  <a:solidFill>
                    <a:srgbClr val="FFFFFF"/>
                  </a:solidFill>
                </a:defRPr>
              </a:lvl1pPr>
            </a:lstStyle>
            <a:p>
              <a:r>
                <a:t>IMAGENS/FOTOS E ESQUEMAS</a:t>
              </a:r>
            </a:p>
          </p:txBody>
        </p:sp>
      </p:grpSp>
      <p:grpSp>
        <p:nvGrpSpPr>
          <p:cNvPr id="138" name="Retângulo 3"/>
          <p:cNvGrpSpPr/>
          <p:nvPr/>
        </p:nvGrpSpPr>
        <p:grpSpPr>
          <a:xfrm>
            <a:off x="23686493" y="18592623"/>
            <a:ext cx="3505201" cy="3962401"/>
            <a:chOff x="0" y="0"/>
            <a:chExt cx="3505200" cy="3962400"/>
          </a:xfrm>
        </p:grpSpPr>
        <p:sp>
          <p:nvSpPr>
            <p:cNvPr id="136" name="Retângulo"/>
            <p:cNvSpPr/>
            <p:nvPr/>
          </p:nvSpPr>
          <p:spPr>
            <a:xfrm>
              <a:off x="0" y="0"/>
              <a:ext cx="3505200" cy="396240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37" name="IMAGENS/FOTOS E ESQUEMAS"/>
            <p:cNvSpPr txBox="1"/>
            <p:nvPr/>
          </p:nvSpPr>
          <p:spPr>
            <a:xfrm>
              <a:off x="52069" y="1542921"/>
              <a:ext cx="3401061" cy="87655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sz="2800">
                  <a:solidFill>
                    <a:srgbClr val="FFFFFF"/>
                  </a:solidFill>
                </a:defRPr>
              </a:lvl1pPr>
            </a:lstStyle>
            <a:p>
              <a:r>
                <a:t>IMAGENS/FOTOS E ESQUEMAS</a:t>
              </a:r>
            </a:p>
          </p:txBody>
        </p:sp>
      </p:grpSp>
      <p:grpSp>
        <p:nvGrpSpPr>
          <p:cNvPr id="141" name="Retângulo 3"/>
          <p:cNvGrpSpPr/>
          <p:nvPr/>
        </p:nvGrpSpPr>
        <p:grpSpPr>
          <a:xfrm>
            <a:off x="19407302" y="18592623"/>
            <a:ext cx="3505201" cy="3962401"/>
            <a:chOff x="0" y="0"/>
            <a:chExt cx="3505200" cy="3962400"/>
          </a:xfrm>
        </p:grpSpPr>
        <p:sp>
          <p:nvSpPr>
            <p:cNvPr id="139" name="Retângulo"/>
            <p:cNvSpPr/>
            <p:nvPr/>
          </p:nvSpPr>
          <p:spPr>
            <a:xfrm>
              <a:off x="0" y="0"/>
              <a:ext cx="3505200" cy="396240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40" name="IMAGENS/FOTOS E ESQUEMAS"/>
            <p:cNvSpPr txBox="1"/>
            <p:nvPr/>
          </p:nvSpPr>
          <p:spPr>
            <a:xfrm>
              <a:off x="52069" y="1542921"/>
              <a:ext cx="3401061" cy="87655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sz="2800">
                  <a:solidFill>
                    <a:srgbClr val="FFFFFF"/>
                  </a:solidFill>
                </a:defRPr>
              </a:lvl1pPr>
            </a:lstStyle>
            <a:p>
              <a:r>
                <a:t>IMAGENS/FOTOS E ESQUEMAS</a:t>
              </a:r>
            </a:p>
          </p:txBody>
        </p:sp>
      </p:grpSp>
      <p:grpSp>
        <p:nvGrpSpPr>
          <p:cNvPr id="144" name="Retângulo 3"/>
          <p:cNvGrpSpPr/>
          <p:nvPr/>
        </p:nvGrpSpPr>
        <p:grpSpPr>
          <a:xfrm>
            <a:off x="15328077" y="27252270"/>
            <a:ext cx="5209505" cy="5889006"/>
            <a:chOff x="0" y="0"/>
            <a:chExt cx="5209504" cy="5889005"/>
          </a:xfrm>
        </p:grpSpPr>
        <p:sp>
          <p:nvSpPr>
            <p:cNvPr id="142" name="Retângulo"/>
            <p:cNvSpPr/>
            <p:nvPr/>
          </p:nvSpPr>
          <p:spPr>
            <a:xfrm>
              <a:off x="0" y="0"/>
              <a:ext cx="5209505" cy="5889006"/>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43" name="IMAGENS/FOTOS E ESQUEMAS"/>
            <p:cNvSpPr txBox="1"/>
            <p:nvPr/>
          </p:nvSpPr>
          <p:spPr>
            <a:xfrm>
              <a:off x="77387" y="2293122"/>
              <a:ext cx="5054730" cy="130276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noAutofit/>
            </a:bodyPr>
            <a:lstStyle>
              <a:lvl1pPr algn="ctr">
                <a:defRPr sz="2800">
                  <a:solidFill>
                    <a:srgbClr val="FFFFFF"/>
                  </a:solidFill>
                </a:defRPr>
              </a:lvl1pPr>
            </a:lstStyle>
            <a:p>
              <a:r>
                <a:t>IMAGENS/FOTOS E ESQUEMAS</a:t>
              </a:r>
            </a:p>
          </p:txBody>
        </p:sp>
      </p:grpSp>
      <p:sp>
        <p:nvSpPr>
          <p:cNvPr id="145" name="CONCLUSÕES:…"/>
          <p:cNvSpPr txBox="1"/>
          <p:nvPr/>
        </p:nvSpPr>
        <p:spPr>
          <a:xfrm>
            <a:off x="15005560" y="33612917"/>
            <a:ext cx="12101994" cy="38763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4000" b="1"/>
            </a:pPr>
            <a:r>
              <a:t>CONCLUSÕES: </a:t>
            </a:r>
          </a:p>
          <a:p>
            <a:endParaRPr/>
          </a:p>
          <a:p>
            <a:r>
              <a:t>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a:t>
            </a:r>
          </a:p>
        </p:txBody>
      </p:sp>
      <p:sp>
        <p:nvSpPr>
          <p:cNvPr id="146" name="REFERÊNCIAS:…"/>
          <p:cNvSpPr txBox="1"/>
          <p:nvPr/>
        </p:nvSpPr>
        <p:spPr>
          <a:xfrm>
            <a:off x="15005560" y="38052905"/>
            <a:ext cx="12101994" cy="38763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4000" b="1"/>
            </a:pPr>
            <a:r>
              <a:t>REFERÊNCIAS: </a:t>
            </a:r>
          </a:p>
          <a:p>
            <a:endParaRPr/>
          </a:p>
          <a:p>
            <a:r>
              <a:t>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a:t>
            </a:r>
          </a:p>
        </p:txBody>
      </p:sp>
      <p:grpSp>
        <p:nvGrpSpPr>
          <p:cNvPr id="149" name="Retângulo 3"/>
          <p:cNvGrpSpPr/>
          <p:nvPr/>
        </p:nvGrpSpPr>
        <p:grpSpPr>
          <a:xfrm>
            <a:off x="21652678" y="27065344"/>
            <a:ext cx="5293514" cy="5983973"/>
            <a:chOff x="0" y="0"/>
            <a:chExt cx="5293513" cy="5983971"/>
          </a:xfrm>
        </p:grpSpPr>
        <p:sp>
          <p:nvSpPr>
            <p:cNvPr id="147" name="Retângulo"/>
            <p:cNvSpPr/>
            <p:nvPr/>
          </p:nvSpPr>
          <p:spPr>
            <a:xfrm>
              <a:off x="0" y="0"/>
              <a:ext cx="5293514" cy="5983972"/>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48" name="IMAGENS/FOTOS E ESQUEMAS"/>
            <p:cNvSpPr txBox="1"/>
            <p:nvPr/>
          </p:nvSpPr>
          <p:spPr>
            <a:xfrm>
              <a:off x="78635" y="2330102"/>
              <a:ext cx="5136243" cy="132376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noAutofit/>
            </a:bodyPr>
            <a:lstStyle>
              <a:lvl1pPr algn="ctr">
                <a:defRPr sz="2800">
                  <a:solidFill>
                    <a:srgbClr val="FFFFFF"/>
                  </a:solidFill>
                </a:defRPr>
              </a:lvl1pPr>
            </a:lstStyle>
            <a:p>
              <a:r>
                <a:t>IMAGENS/FOTOS E ESQUEMAS</a:t>
              </a:r>
            </a:p>
          </p:txBody>
        </p:sp>
      </p:grpSp>
      <p:grpSp>
        <p:nvGrpSpPr>
          <p:cNvPr id="152" name="Retângulo 3"/>
          <p:cNvGrpSpPr/>
          <p:nvPr/>
        </p:nvGrpSpPr>
        <p:grpSpPr>
          <a:xfrm>
            <a:off x="14951995" y="22902350"/>
            <a:ext cx="3402243" cy="3846014"/>
            <a:chOff x="0" y="0"/>
            <a:chExt cx="3402241" cy="3846012"/>
          </a:xfrm>
        </p:grpSpPr>
        <p:sp>
          <p:nvSpPr>
            <p:cNvPr id="150" name="Retângulo"/>
            <p:cNvSpPr/>
            <p:nvPr/>
          </p:nvSpPr>
          <p:spPr>
            <a:xfrm>
              <a:off x="0" y="0"/>
              <a:ext cx="3402242" cy="3846013"/>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51" name="IMAGENS/FOTOS E ESQUEMAS"/>
            <p:cNvSpPr txBox="1"/>
            <p:nvPr/>
          </p:nvSpPr>
          <p:spPr>
            <a:xfrm>
              <a:off x="50540" y="1497600"/>
              <a:ext cx="3301162" cy="85081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noAutofit/>
            </a:bodyPr>
            <a:lstStyle>
              <a:lvl1pPr algn="ctr">
                <a:defRPr sz="2800">
                  <a:solidFill>
                    <a:srgbClr val="FFFFFF"/>
                  </a:solidFill>
                </a:defRPr>
              </a:lvl1pPr>
            </a:lstStyle>
            <a:p>
              <a:r>
                <a:t>IMAGENS/FOTOS E ESQUEMAS</a:t>
              </a:r>
            </a:p>
          </p:txBody>
        </p:sp>
      </p:grpSp>
      <p:grpSp>
        <p:nvGrpSpPr>
          <p:cNvPr id="155" name="Retângulo 3"/>
          <p:cNvGrpSpPr/>
          <p:nvPr/>
        </p:nvGrpSpPr>
        <p:grpSpPr>
          <a:xfrm>
            <a:off x="19458781" y="22902350"/>
            <a:ext cx="3402243" cy="3846014"/>
            <a:chOff x="0" y="0"/>
            <a:chExt cx="3402241" cy="3846012"/>
          </a:xfrm>
        </p:grpSpPr>
        <p:sp>
          <p:nvSpPr>
            <p:cNvPr id="153" name="Retângulo"/>
            <p:cNvSpPr/>
            <p:nvPr/>
          </p:nvSpPr>
          <p:spPr>
            <a:xfrm>
              <a:off x="0" y="0"/>
              <a:ext cx="3402242" cy="3846013"/>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54" name="IMAGENS/FOTOS E ESQUEMAS"/>
            <p:cNvSpPr txBox="1"/>
            <p:nvPr/>
          </p:nvSpPr>
          <p:spPr>
            <a:xfrm>
              <a:off x="50540" y="1497600"/>
              <a:ext cx="3301162" cy="85081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noAutofit/>
            </a:bodyPr>
            <a:lstStyle>
              <a:lvl1pPr algn="ctr">
                <a:defRPr sz="2800">
                  <a:solidFill>
                    <a:srgbClr val="FFFFFF"/>
                  </a:solidFill>
                </a:defRPr>
              </a:lvl1pPr>
            </a:lstStyle>
            <a:p>
              <a:r>
                <a:t>IMAGENS/FOTOS E ESQUEMAS</a:t>
              </a:r>
            </a:p>
          </p:txBody>
        </p:sp>
      </p:grpSp>
      <p:grpSp>
        <p:nvGrpSpPr>
          <p:cNvPr id="158" name="Retângulo 3"/>
          <p:cNvGrpSpPr/>
          <p:nvPr/>
        </p:nvGrpSpPr>
        <p:grpSpPr>
          <a:xfrm>
            <a:off x="23737972" y="22804913"/>
            <a:ext cx="3402243" cy="3846014"/>
            <a:chOff x="0" y="0"/>
            <a:chExt cx="3402241" cy="3846012"/>
          </a:xfrm>
        </p:grpSpPr>
        <p:sp>
          <p:nvSpPr>
            <p:cNvPr id="156" name="Retângulo"/>
            <p:cNvSpPr/>
            <p:nvPr/>
          </p:nvSpPr>
          <p:spPr>
            <a:xfrm>
              <a:off x="0" y="0"/>
              <a:ext cx="3402242" cy="3846013"/>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57" name="IMAGENS/FOTOS E ESQUEMAS"/>
            <p:cNvSpPr txBox="1"/>
            <p:nvPr/>
          </p:nvSpPr>
          <p:spPr>
            <a:xfrm>
              <a:off x="50540" y="1497600"/>
              <a:ext cx="3301162" cy="85081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noAutofit/>
            </a:bodyPr>
            <a:lstStyle>
              <a:lvl1pPr algn="ctr">
                <a:defRPr sz="2800">
                  <a:solidFill>
                    <a:srgbClr val="FFFFFF"/>
                  </a:solidFill>
                </a:defRPr>
              </a:lvl1pPr>
            </a:lstStyle>
            <a:p>
              <a:r>
                <a:t>IMAGENS/FOTOS E ESQUEMAS</a:t>
              </a:r>
            </a:p>
          </p:txBody>
        </p:sp>
      </p:grpSp>
      <p:pic>
        <p:nvPicPr>
          <p:cNvPr id="159" name="Imagem" descr="Imagem"/>
          <p:cNvPicPr>
            <a:picLocks noChangeAspect="1"/>
          </p:cNvPicPr>
          <p:nvPr/>
        </p:nvPicPr>
        <p:blipFill>
          <a:blip r:embed="rId8"/>
          <a:stretch>
            <a:fillRect/>
          </a:stretch>
        </p:blipFill>
        <p:spPr>
          <a:xfrm>
            <a:off x="26195303" y="355751"/>
            <a:ext cx="2105295" cy="1492362"/>
          </a:xfrm>
          <a:prstGeom prst="rect">
            <a:avLst/>
          </a:prstGeom>
          <a:ln w="12700">
            <a:miter lim="400000"/>
          </a:ln>
        </p:spPr>
      </p:pic>
      <p:pic>
        <p:nvPicPr>
          <p:cNvPr id="2" name="Conector Reto 14" descr="Conector Reto 14">
            <a:extLst>
              <a:ext uri="{FF2B5EF4-FFF2-40B4-BE49-F238E27FC236}">
                <a16:creationId xmlns:a16="http://schemas.microsoft.com/office/drawing/2014/main" id="{344DF85F-8224-AD7C-7E08-263782F39CDA}"/>
              </a:ext>
            </a:extLst>
          </p:cNvPr>
          <p:cNvPicPr>
            <a:picLocks/>
          </p:cNvPicPr>
          <p:nvPr/>
        </p:nvPicPr>
        <p:blipFill>
          <a:blip r:embed="rId3"/>
          <a:stretch>
            <a:fillRect/>
          </a:stretch>
        </p:blipFill>
        <p:spPr>
          <a:xfrm>
            <a:off x="346528" y="2055321"/>
            <a:ext cx="28045229" cy="177801"/>
          </a:xfrm>
          <a:prstGeom prst="rect">
            <a:avLst/>
          </a:prstGeom>
        </p:spPr>
      </p:pic>
    </p:spTree>
  </p:cSld>
  <p:clrMapOvr>
    <a:masterClrMapping/>
  </p:clrMapOvr>
  <p:transition spd="med"/>
</p:sld>
</file>

<file path=ppt/theme/theme1.xml><?xml version="1.0" encoding="utf-8"?>
<a:theme xmlns:a="http://schemas.openxmlformats.org/drawingml/2006/main" name="Tema do Office">
  <a:themeElements>
    <a:clrScheme name="Tema do Offic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Tema do Office">
      <a:majorFont>
        <a:latin typeface="Calibri"/>
        <a:ea typeface="Calibri"/>
        <a:cs typeface="Calibri"/>
      </a:majorFont>
      <a:minorFont>
        <a:latin typeface="Helvetica"/>
        <a:ea typeface="Helvetica"/>
        <a:cs typeface="Helvetica"/>
      </a:minorFont>
    </a:fontScheme>
    <a:fmtScheme name="Tema do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Tema do Office">
  <a:themeElements>
    <a:clrScheme name="Tema do Offic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Tema do Office">
      <a:majorFont>
        <a:latin typeface="Calibri"/>
        <a:ea typeface="Calibri"/>
        <a:cs typeface="Calibri"/>
      </a:majorFont>
      <a:minorFont>
        <a:latin typeface="Helvetica"/>
        <a:ea typeface="Helvetica"/>
        <a:cs typeface="Helvetica"/>
      </a:minorFont>
    </a:fontScheme>
    <a:fmtScheme name="Tema do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TotalTime>
  <Words>913</Words>
  <Application>Microsoft Macintosh PowerPoint</Application>
  <PresentationFormat>Personalizar</PresentationFormat>
  <Paragraphs>58</Paragraphs>
  <Slides>2</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2</vt:i4>
      </vt:variant>
    </vt:vector>
  </HeadingPairs>
  <TitlesOfParts>
    <vt:vector size="8" baseType="lpstr">
      <vt:lpstr>Arial</vt:lpstr>
      <vt:lpstr>Calibri</vt:lpstr>
      <vt:lpstr>Calibri Light</vt:lpstr>
      <vt:lpstr>Carlito</vt:lpstr>
      <vt:lpstr>Times Roman</vt:lpstr>
      <vt:lpstr>Tema do Office</vt:lpstr>
      <vt:lpstr>INSTRUÇÕES</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INSTRUÇÕES</dc:title>
  <cp:lastModifiedBy>Usuário do Microsoft Office</cp:lastModifiedBy>
  <cp:revision>3</cp:revision>
  <dcterms:modified xsi:type="dcterms:W3CDTF">2022-10-14T12:33:11Z</dcterms:modified>
</cp:coreProperties>
</file>